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7" r:id="rId2"/>
    <p:sldId id="1817" r:id="rId3"/>
    <p:sldId id="1818" r:id="rId4"/>
    <p:sldId id="1823" r:id="rId5"/>
    <p:sldId id="1815" r:id="rId6"/>
    <p:sldId id="1825" r:id="rId7"/>
    <p:sldId id="1819" r:id="rId8"/>
    <p:sldId id="412" r:id="rId9"/>
    <p:sldId id="1820" r:id="rId10"/>
    <p:sldId id="1821" r:id="rId11"/>
    <p:sldId id="1822" r:id="rId12"/>
    <p:sldId id="1824" r:id="rId13"/>
    <p:sldId id="1814" r:id="rId1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1060" y="44"/>
      </p:cViewPr>
      <p:guideLst>
        <p:guide orient="horz" pos="2136"/>
        <p:guide pos="3408"/>
      </p:guideLst>
    </p:cSldViewPr>
  </p:slideViewPr>
  <p:notesTextViewPr>
    <p:cViewPr>
      <p:scale>
        <a:sx n="1" d="1"/>
        <a:sy n="1" d="1"/>
      </p:scale>
      <p:origin x="0" y="0"/>
    </p:cViewPr>
  </p:notesTextViewPr>
  <p:sorterViewPr>
    <p:cViewPr>
      <p:scale>
        <a:sx n="100" d="100"/>
        <a:sy n="100" d="100"/>
      </p:scale>
      <p:origin x="0" y="-2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JESH JAIN" userId="50c29566-3814-45b0-8533-78c8aa0a3984" providerId="ADAL" clId="{EB9FB9E6-C328-4468-AFD4-3D8A750665D3}"/>
    <pc:docChg chg="custSel modSld">
      <pc:chgData name="RAJESH JAIN" userId="50c29566-3814-45b0-8533-78c8aa0a3984" providerId="ADAL" clId="{EB9FB9E6-C328-4468-AFD4-3D8A750665D3}" dt="2022-03-03T06:49:10.351" v="1" actId="27636"/>
      <pc:docMkLst>
        <pc:docMk/>
      </pc:docMkLst>
      <pc:sldChg chg="modSp mod">
        <pc:chgData name="RAJESH JAIN" userId="50c29566-3814-45b0-8533-78c8aa0a3984" providerId="ADAL" clId="{EB9FB9E6-C328-4468-AFD4-3D8A750665D3}" dt="2022-03-03T06:49:10.351" v="1" actId="27636"/>
        <pc:sldMkLst>
          <pc:docMk/>
          <pc:sldMk cId="3311977246" sldId="422"/>
        </pc:sldMkLst>
        <pc:spChg chg="mod">
          <ac:chgData name="RAJESH JAIN" userId="50c29566-3814-45b0-8533-78c8aa0a3984" providerId="ADAL" clId="{EB9FB9E6-C328-4468-AFD4-3D8A750665D3}" dt="2022-03-03T06:49:10.351" v="1" actId="27636"/>
          <ac:spMkLst>
            <pc:docMk/>
            <pc:sldMk cId="3311977246" sldId="422"/>
            <ac:spMk id="2" creationId="{9D963A59-EB6C-4626-88F0-37F61B2E47DD}"/>
          </ac:spMkLst>
        </pc:spChg>
      </pc:sldChg>
    </pc:docChg>
  </pc:docChgLst>
  <pc:docChgLst>
    <pc:chgData name="RAJESH JAIN" userId="50c29566-3814-45b0-8533-78c8aa0a3984" providerId="ADAL" clId="{E56ECF11-F43C-40A4-9B9B-8CCB7023558E}"/>
    <pc:docChg chg="undo redo custSel modSld sldOrd">
      <pc:chgData name="RAJESH JAIN" userId="50c29566-3814-45b0-8533-78c8aa0a3984" providerId="ADAL" clId="{E56ECF11-F43C-40A4-9B9B-8CCB7023558E}" dt="2022-03-04T18:24:24.882" v="2526" actId="6549"/>
      <pc:docMkLst>
        <pc:docMk/>
      </pc:docMkLst>
      <pc:sldChg chg="modSp mod">
        <pc:chgData name="RAJESH JAIN" userId="50c29566-3814-45b0-8533-78c8aa0a3984" providerId="ADAL" clId="{E56ECF11-F43C-40A4-9B9B-8CCB7023558E}" dt="2022-03-04T18:24:24.882" v="2526" actId="6549"/>
        <pc:sldMkLst>
          <pc:docMk/>
          <pc:sldMk cId="3364571731" sldId="412"/>
        </pc:sldMkLst>
        <pc:spChg chg="mod">
          <ac:chgData name="RAJESH JAIN" userId="50c29566-3814-45b0-8533-78c8aa0a3984" providerId="ADAL" clId="{E56ECF11-F43C-40A4-9B9B-8CCB7023558E}" dt="2022-03-04T18:24:04.053" v="2519" actId="20577"/>
          <ac:spMkLst>
            <pc:docMk/>
            <pc:sldMk cId="3364571731" sldId="412"/>
            <ac:spMk id="4" creationId="{50FA512B-84A4-4193-95B2-C0CBC26B4F9A}"/>
          </ac:spMkLst>
        </pc:spChg>
        <pc:spChg chg="mod">
          <ac:chgData name="RAJESH JAIN" userId="50c29566-3814-45b0-8533-78c8aa0a3984" providerId="ADAL" clId="{E56ECF11-F43C-40A4-9B9B-8CCB7023558E}" dt="2022-03-04T18:24:24.882" v="2526" actId="6549"/>
          <ac:spMkLst>
            <pc:docMk/>
            <pc:sldMk cId="3364571731" sldId="412"/>
            <ac:spMk id="5" creationId="{8D7B7FB5-88C2-4635-A716-CB008199F9D1}"/>
          </ac:spMkLst>
        </pc:spChg>
      </pc:sldChg>
      <pc:sldChg chg="delSp modSp mod">
        <pc:chgData name="RAJESH JAIN" userId="50c29566-3814-45b0-8533-78c8aa0a3984" providerId="ADAL" clId="{E56ECF11-F43C-40A4-9B9B-8CCB7023558E}" dt="2022-03-04T17:52:11.603" v="1924" actId="6549"/>
        <pc:sldMkLst>
          <pc:docMk/>
          <pc:sldMk cId="3026964612" sldId="1815"/>
        </pc:sldMkLst>
        <pc:spChg chg="mod">
          <ac:chgData name="RAJESH JAIN" userId="50c29566-3814-45b0-8533-78c8aa0a3984" providerId="ADAL" clId="{E56ECF11-F43C-40A4-9B9B-8CCB7023558E}" dt="2022-03-04T17:50:52.386" v="1918" actId="6549"/>
          <ac:spMkLst>
            <pc:docMk/>
            <pc:sldMk cId="3026964612" sldId="1815"/>
            <ac:spMk id="2" creationId="{88BF01BE-780A-403A-AE4C-30BAB226D3A9}"/>
          </ac:spMkLst>
        </pc:spChg>
        <pc:spChg chg="mod">
          <ac:chgData name="RAJESH JAIN" userId="50c29566-3814-45b0-8533-78c8aa0a3984" providerId="ADAL" clId="{E56ECF11-F43C-40A4-9B9B-8CCB7023558E}" dt="2022-03-04T17:52:11.603" v="1924" actId="6549"/>
          <ac:spMkLst>
            <pc:docMk/>
            <pc:sldMk cId="3026964612" sldId="1815"/>
            <ac:spMk id="4" creationId="{5464101C-4A6B-4B26-A3C6-239449AD6A8F}"/>
          </ac:spMkLst>
        </pc:spChg>
        <pc:spChg chg="del">
          <ac:chgData name="RAJESH JAIN" userId="50c29566-3814-45b0-8533-78c8aa0a3984" providerId="ADAL" clId="{E56ECF11-F43C-40A4-9B9B-8CCB7023558E}" dt="2022-03-04T12:20:43.673" v="294" actId="478"/>
          <ac:spMkLst>
            <pc:docMk/>
            <pc:sldMk cId="3026964612" sldId="1815"/>
            <ac:spMk id="5" creationId="{59C86357-9355-48AD-BCD6-327CCB811F80}"/>
          </ac:spMkLst>
        </pc:spChg>
      </pc:sldChg>
      <pc:sldChg chg="modSp mod">
        <pc:chgData name="RAJESH JAIN" userId="50c29566-3814-45b0-8533-78c8aa0a3984" providerId="ADAL" clId="{E56ECF11-F43C-40A4-9B9B-8CCB7023558E}" dt="2022-03-04T17:48:43.398" v="1849" actId="20577"/>
        <pc:sldMkLst>
          <pc:docMk/>
          <pc:sldMk cId="3017035568" sldId="1818"/>
        </pc:sldMkLst>
        <pc:spChg chg="mod">
          <ac:chgData name="RAJESH JAIN" userId="50c29566-3814-45b0-8533-78c8aa0a3984" providerId="ADAL" clId="{E56ECF11-F43C-40A4-9B9B-8CCB7023558E}" dt="2022-03-04T17:48:43.398" v="1849" actId="20577"/>
          <ac:spMkLst>
            <pc:docMk/>
            <pc:sldMk cId="3017035568" sldId="1818"/>
            <ac:spMk id="8" creationId="{37C0DE6D-807C-4908-B267-C278E8E30858}"/>
          </ac:spMkLst>
        </pc:spChg>
      </pc:sldChg>
      <pc:sldChg chg="modSp mod">
        <pc:chgData name="RAJESH JAIN" userId="50c29566-3814-45b0-8533-78c8aa0a3984" providerId="ADAL" clId="{E56ECF11-F43C-40A4-9B9B-8CCB7023558E}" dt="2022-03-04T18:22:39.760" v="2518" actId="20577"/>
        <pc:sldMkLst>
          <pc:docMk/>
          <pc:sldMk cId="1450291840" sldId="1819"/>
        </pc:sldMkLst>
        <pc:spChg chg="mod">
          <ac:chgData name="RAJESH JAIN" userId="50c29566-3814-45b0-8533-78c8aa0a3984" providerId="ADAL" clId="{E56ECF11-F43C-40A4-9B9B-8CCB7023558E}" dt="2022-03-04T18:22:39.760" v="2518" actId="20577"/>
          <ac:spMkLst>
            <pc:docMk/>
            <pc:sldMk cId="1450291840" sldId="1819"/>
            <ac:spMk id="8" creationId="{CCE9844C-E843-4051-9765-F31CC998BDDC}"/>
          </ac:spMkLst>
        </pc:spChg>
      </pc:sldChg>
      <pc:sldChg chg="ord">
        <pc:chgData name="RAJESH JAIN" userId="50c29566-3814-45b0-8533-78c8aa0a3984" providerId="ADAL" clId="{E56ECF11-F43C-40A4-9B9B-8CCB7023558E}" dt="2022-03-04T16:53:46.426" v="691"/>
        <pc:sldMkLst>
          <pc:docMk/>
          <pc:sldMk cId="1133344494" sldId="1821"/>
        </pc:sldMkLst>
      </pc:sldChg>
      <pc:sldChg chg="ord">
        <pc:chgData name="RAJESH JAIN" userId="50c29566-3814-45b0-8533-78c8aa0a3984" providerId="ADAL" clId="{E56ECF11-F43C-40A4-9B9B-8CCB7023558E}" dt="2022-03-04T16:53:33.718" v="689"/>
        <pc:sldMkLst>
          <pc:docMk/>
          <pc:sldMk cId="753809818" sldId="1823"/>
        </pc:sldMkLst>
      </pc:sldChg>
      <pc:sldChg chg="modSp mod">
        <pc:chgData name="RAJESH JAIN" userId="50c29566-3814-45b0-8533-78c8aa0a3984" providerId="ADAL" clId="{E56ECF11-F43C-40A4-9B9B-8CCB7023558E}" dt="2022-03-04T16:56:11.195" v="908" actId="20577"/>
        <pc:sldMkLst>
          <pc:docMk/>
          <pc:sldMk cId="3560059074" sldId="1824"/>
        </pc:sldMkLst>
        <pc:spChg chg="mod">
          <ac:chgData name="RAJESH JAIN" userId="50c29566-3814-45b0-8533-78c8aa0a3984" providerId="ADAL" clId="{E56ECF11-F43C-40A4-9B9B-8CCB7023558E}" dt="2022-03-04T12:13:14.884" v="9" actId="6549"/>
          <ac:spMkLst>
            <pc:docMk/>
            <pc:sldMk cId="3560059074" sldId="1824"/>
            <ac:spMk id="2" creationId="{88BF01BE-780A-403A-AE4C-30BAB226D3A9}"/>
          </ac:spMkLst>
        </pc:spChg>
        <pc:spChg chg="mod">
          <ac:chgData name="RAJESH JAIN" userId="50c29566-3814-45b0-8533-78c8aa0a3984" providerId="ADAL" clId="{E56ECF11-F43C-40A4-9B9B-8CCB7023558E}" dt="2022-03-04T16:55:35.391" v="888" actId="1076"/>
          <ac:spMkLst>
            <pc:docMk/>
            <pc:sldMk cId="3560059074" sldId="1824"/>
            <ac:spMk id="7" creationId="{4A3987DA-0302-4891-BBC0-E6EBEBD024C3}"/>
          </ac:spMkLst>
        </pc:spChg>
        <pc:spChg chg="mod">
          <ac:chgData name="RAJESH JAIN" userId="50c29566-3814-45b0-8533-78c8aa0a3984" providerId="ADAL" clId="{E56ECF11-F43C-40A4-9B9B-8CCB7023558E}" dt="2022-03-04T16:56:11.195" v="908" actId="20577"/>
          <ac:spMkLst>
            <pc:docMk/>
            <pc:sldMk cId="3560059074" sldId="1824"/>
            <ac:spMk id="8" creationId="{93FD0CD6-1DC8-4477-961C-4EB28835A039}"/>
          </ac:spMkLst>
        </pc:spChg>
      </pc:sldChg>
      <pc:sldChg chg="addSp delSp modSp mod">
        <pc:chgData name="RAJESH JAIN" userId="50c29566-3814-45b0-8533-78c8aa0a3984" providerId="ADAL" clId="{E56ECF11-F43C-40A4-9B9B-8CCB7023558E}" dt="2022-03-04T18:19:31.910" v="2401" actId="6549"/>
        <pc:sldMkLst>
          <pc:docMk/>
          <pc:sldMk cId="2110810139" sldId="1825"/>
        </pc:sldMkLst>
        <pc:spChg chg="add del mod">
          <ac:chgData name="RAJESH JAIN" userId="50c29566-3814-45b0-8533-78c8aa0a3984" providerId="ADAL" clId="{E56ECF11-F43C-40A4-9B9B-8CCB7023558E}" dt="2022-03-04T17:24:39.543" v="1510"/>
          <ac:spMkLst>
            <pc:docMk/>
            <pc:sldMk cId="2110810139" sldId="1825"/>
            <ac:spMk id="3" creationId="{8884D276-3A62-496E-8EA0-E792BE974267}"/>
          </ac:spMkLst>
        </pc:spChg>
        <pc:spChg chg="mod">
          <ac:chgData name="RAJESH JAIN" userId="50c29566-3814-45b0-8533-78c8aa0a3984" providerId="ADAL" clId="{E56ECF11-F43C-40A4-9B9B-8CCB7023558E}" dt="2022-03-04T18:16:31.884" v="2368" actId="20577"/>
          <ac:spMkLst>
            <pc:docMk/>
            <pc:sldMk cId="2110810139" sldId="1825"/>
            <ac:spMk id="4" creationId="{5464101C-4A6B-4B26-A3C6-239449AD6A8F}"/>
          </ac:spMkLst>
        </pc:spChg>
        <pc:spChg chg="mod">
          <ac:chgData name="RAJESH JAIN" userId="50c29566-3814-45b0-8533-78c8aa0a3984" providerId="ADAL" clId="{E56ECF11-F43C-40A4-9B9B-8CCB7023558E}" dt="2022-03-04T18:19:31.910" v="2401" actId="6549"/>
          <ac:spMkLst>
            <pc:docMk/>
            <pc:sldMk cId="2110810139" sldId="1825"/>
            <ac:spMk id="5" creationId="{59C86357-9355-48AD-BCD6-327CCB811F80}"/>
          </ac:spMkLst>
        </pc:spChg>
        <pc:spChg chg="add del mod">
          <ac:chgData name="RAJESH JAIN" userId="50c29566-3814-45b0-8533-78c8aa0a3984" providerId="ADAL" clId="{E56ECF11-F43C-40A4-9B9B-8CCB7023558E}" dt="2022-03-04T17:27:03.179" v="1541" actId="478"/>
          <ac:spMkLst>
            <pc:docMk/>
            <pc:sldMk cId="2110810139" sldId="1825"/>
            <ac:spMk id="6" creationId="{8B53E14B-4AF9-4C24-A22E-77C56588E2B9}"/>
          </ac:spMkLst>
        </pc:spChg>
        <pc:spChg chg="add del mod">
          <ac:chgData name="RAJESH JAIN" userId="50c29566-3814-45b0-8533-78c8aa0a3984" providerId="ADAL" clId="{E56ECF11-F43C-40A4-9B9B-8CCB7023558E}" dt="2022-03-04T17:27:00.344" v="1539"/>
          <ac:spMkLst>
            <pc:docMk/>
            <pc:sldMk cId="2110810139" sldId="1825"/>
            <ac:spMk id="7" creationId="{B5C365A1-5320-476A-AB4F-653AEEED741F}"/>
          </ac:spMkLst>
        </pc:spChg>
        <pc:spChg chg="mod">
          <ac:chgData name="RAJESH JAIN" userId="50c29566-3814-45b0-8533-78c8aa0a3984" providerId="ADAL" clId="{E56ECF11-F43C-40A4-9B9B-8CCB7023558E}" dt="2022-03-04T17:27:32.658" v="1542"/>
          <ac:spMkLst>
            <pc:docMk/>
            <pc:sldMk cId="2110810139" sldId="1825"/>
            <ac:spMk id="9" creationId="{C5EAB184-708A-46D2-BDBB-714120B47C10}"/>
          </ac:spMkLst>
        </pc:spChg>
        <pc:spChg chg="mod">
          <ac:chgData name="RAJESH JAIN" userId="50c29566-3814-45b0-8533-78c8aa0a3984" providerId="ADAL" clId="{E56ECF11-F43C-40A4-9B9B-8CCB7023558E}" dt="2022-03-04T17:27:32.658" v="1542"/>
          <ac:spMkLst>
            <pc:docMk/>
            <pc:sldMk cId="2110810139" sldId="1825"/>
            <ac:spMk id="10" creationId="{49B5BE15-8BAC-41F1-AA6C-603CCC772D5F}"/>
          </ac:spMkLst>
        </pc:spChg>
        <pc:spChg chg="mod">
          <ac:chgData name="RAJESH JAIN" userId="50c29566-3814-45b0-8533-78c8aa0a3984" providerId="ADAL" clId="{E56ECF11-F43C-40A4-9B9B-8CCB7023558E}" dt="2022-03-04T17:27:32.658" v="1542"/>
          <ac:spMkLst>
            <pc:docMk/>
            <pc:sldMk cId="2110810139" sldId="1825"/>
            <ac:spMk id="11" creationId="{3A580B8A-638D-42DE-AE36-EE9C5A0C7849}"/>
          </ac:spMkLst>
        </pc:spChg>
        <pc:spChg chg="mod">
          <ac:chgData name="RAJESH JAIN" userId="50c29566-3814-45b0-8533-78c8aa0a3984" providerId="ADAL" clId="{E56ECF11-F43C-40A4-9B9B-8CCB7023558E}" dt="2022-03-04T17:27:32.658" v="1542"/>
          <ac:spMkLst>
            <pc:docMk/>
            <pc:sldMk cId="2110810139" sldId="1825"/>
            <ac:spMk id="12" creationId="{9FFBAD03-8A5A-415A-B896-E8260F9C8F8A}"/>
          </ac:spMkLst>
        </pc:spChg>
        <pc:spChg chg="mod">
          <ac:chgData name="RAJESH JAIN" userId="50c29566-3814-45b0-8533-78c8aa0a3984" providerId="ADAL" clId="{E56ECF11-F43C-40A4-9B9B-8CCB7023558E}" dt="2022-03-04T17:27:32.658" v="1542"/>
          <ac:spMkLst>
            <pc:docMk/>
            <pc:sldMk cId="2110810139" sldId="1825"/>
            <ac:spMk id="14" creationId="{431A4DB9-CAA1-4684-ABE4-8B3862020EEA}"/>
          </ac:spMkLst>
        </pc:spChg>
        <pc:spChg chg="mod">
          <ac:chgData name="RAJESH JAIN" userId="50c29566-3814-45b0-8533-78c8aa0a3984" providerId="ADAL" clId="{E56ECF11-F43C-40A4-9B9B-8CCB7023558E}" dt="2022-03-04T17:27:32.658" v="1542"/>
          <ac:spMkLst>
            <pc:docMk/>
            <pc:sldMk cId="2110810139" sldId="1825"/>
            <ac:spMk id="15" creationId="{9BDE5808-0C81-40A4-85EB-FE9DF6D80585}"/>
          </ac:spMkLst>
        </pc:spChg>
        <pc:spChg chg="mod">
          <ac:chgData name="RAJESH JAIN" userId="50c29566-3814-45b0-8533-78c8aa0a3984" providerId="ADAL" clId="{E56ECF11-F43C-40A4-9B9B-8CCB7023558E}" dt="2022-03-04T17:27:32.658" v="1542"/>
          <ac:spMkLst>
            <pc:docMk/>
            <pc:sldMk cId="2110810139" sldId="1825"/>
            <ac:spMk id="16" creationId="{07ADD7CF-207B-4ECD-95DF-387D513DE4A5}"/>
          </ac:spMkLst>
        </pc:spChg>
        <pc:spChg chg="mod">
          <ac:chgData name="RAJESH JAIN" userId="50c29566-3814-45b0-8533-78c8aa0a3984" providerId="ADAL" clId="{E56ECF11-F43C-40A4-9B9B-8CCB7023558E}" dt="2022-03-04T17:27:32.658" v="1542"/>
          <ac:spMkLst>
            <pc:docMk/>
            <pc:sldMk cId="2110810139" sldId="1825"/>
            <ac:spMk id="18" creationId="{E7E1575E-DB9A-4ACF-87FF-E218D75CA711}"/>
          </ac:spMkLst>
        </pc:spChg>
        <pc:spChg chg="mod">
          <ac:chgData name="RAJESH JAIN" userId="50c29566-3814-45b0-8533-78c8aa0a3984" providerId="ADAL" clId="{E56ECF11-F43C-40A4-9B9B-8CCB7023558E}" dt="2022-03-04T17:27:32.658" v="1542"/>
          <ac:spMkLst>
            <pc:docMk/>
            <pc:sldMk cId="2110810139" sldId="1825"/>
            <ac:spMk id="19" creationId="{E05FB75D-2EAF-4580-8873-0EBB49B39DAF}"/>
          </ac:spMkLst>
        </pc:spChg>
        <pc:spChg chg="mod">
          <ac:chgData name="RAJESH JAIN" userId="50c29566-3814-45b0-8533-78c8aa0a3984" providerId="ADAL" clId="{E56ECF11-F43C-40A4-9B9B-8CCB7023558E}" dt="2022-03-04T17:27:32.658" v="1542"/>
          <ac:spMkLst>
            <pc:docMk/>
            <pc:sldMk cId="2110810139" sldId="1825"/>
            <ac:spMk id="20" creationId="{82D7A16E-E27B-42BE-A348-9537B1C873B0}"/>
          </ac:spMkLst>
        </pc:spChg>
        <pc:spChg chg="mod">
          <ac:chgData name="RAJESH JAIN" userId="50c29566-3814-45b0-8533-78c8aa0a3984" providerId="ADAL" clId="{E56ECF11-F43C-40A4-9B9B-8CCB7023558E}" dt="2022-03-04T17:27:32.658" v="1542"/>
          <ac:spMkLst>
            <pc:docMk/>
            <pc:sldMk cId="2110810139" sldId="1825"/>
            <ac:spMk id="21" creationId="{E2A6BBAC-07F0-4D8B-B9F2-1D252FB47BE1}"/>
          </ac:spMkLst>
        </pc:spChg>
        <pc:spChg chg="mod">
          <ac:chgData name="RAJESH JAIN" userId="50c29566-3814-45b0-8533-78c8aa0a3984" providerId="ADAL" clId="{E56ECF11-F43C-40A4-9B9B-8CCB7023558E}" dt="2022-03-04T17:27:32.658" v="1542"/>
          <ac:spMkLst>
            <pc:docMk/>
            <pc:sldMk cId="2110810139" sldId="1825"/>
            <ac:spMk id="22" creationId="{1E6BF3DB-1A98-4A7C-A004-D47C85144F5D}"/>
          </ac:spMkLst>
        </pc:spChg>
        <pc:spChg chg="mod">
          <ac:chgData name="RAJESH JAIN" userId="50c29566-3814-45b0-8533-78c8aa0a3984" providerId="ADAL" clId="{E56ECF11-F43C-40A4-9B9B-8CCB7023558E}" dt="2022-03-04T17:27:32.658" v="1542"/>
          <ac:spMkLst>
            <pc:docMk/>
            <pc:sldMk cId="2110810139" sldId="1825"/>
            <ac:spMk id="23" creationId="{C1801BFD-A356-4A5B-AC23-DCDE4CB41AE3}"/>
          </ac:spMkLst>
        </pc:spChg>
        <pc:spChg chg="mod">
          <ac:chgData name="RAJESH JAIN" userId="50c29566-3814-45b0-8533-78c8aa0a3984" providerId="ADAL" clId="{E56ECF11-F43C-40A4-9B9B-8CCB7023558E}" dt="2022-03-04T17:27:32.658" v="1542"/>
          <ac:spMkLst>
            <pc:docMk/>
            <pc:sldMk cId="2110810139" sldId="1825"/>
            <ac:spMk id="24" creationId="{50709381-87F7-43F9-A65D-0643BD15C05B}"/>
          </ac:spMkLst>
        </pc:spChg>
        <pc:spChg chg="mod">
          <ac:chgData name="RAJESH JAIN" userId="50c29566-3814-45b0-8533-78c8aa0a3984" providerId="ADAL" clId="{E56ECF11-F43C-40A4-9B9B-8CCB7023558E}" dt="2022-03-04T17:27:32.658" v="1542"/>
          <ac:spMkLst>
            <pc:docMk/>
            <pc:sldMk cId="2110810139" sldId="1825"/>
            <ac:spMk id="26" creationId="{08481650-AF50-436A-975B-C3B721A181C5}"/>
          </ac:spMkLst>
        </pc:spChg>
        <pc:spChg chg="mod">
          <ac:chgData name="RAJESH JAIN" userId="50c29566-3814-45b0-8533-78c8aa0a3984" providerId="ADAL" clId="{E56ECF11-F43C-40A4-9B9B-8CCB7023558E}" dt="2022-03-04T17:27:32.658" v="1542"/>
          <ac:spMkLst>
            <pc:docMk/>
            <pc:sldMk cId="2110810139" sldId="1825"/>
            <ac:spMk id="27" creationId="{4BA03CA8-E419-4F46-A52A-B0DCD3A4F188}"/>
          </ac:spMkLst>
        </pc:spChg>
        <pc:spChg chg="mod">
          <ac:chgData name="RAJESH JAIN" userId="50c29566-3814-45b0-8533-78c8aa0a3984" providerId="ADAL" clId="{E56ECF11-F43C-40A4-9B9B-8CCB7023558E}" dt="2022-03-04T17:27:32.658" v="1542"/>
          <ac:spMkLst>
            <pc:docMk/>
            <pc:sldMk cId="2110810139" sldId="1825"/>
            <ac:spMk id="28" creationId="{EB538947-DE26-4BFD-BD91-90124A4FDECF}"/>
          </ac:spMkLst>
        </pc:spChg>
        <pc:spChg chg="mod">
          <ac:chgData name="RAJESH JAIN" userId="50c29566-3814-45b0-8533-78c8aa0a3984" providerId="ADAL" clId="{E56ECF11-F43C-40A4-9B9B-8CCB7023558E}" dt="2022-03-04T17:27:32.658" v="1542"/>
          <ac:spMkLst>
            <pc:docMk/>
            <pc:sldMk cId="2110810139" sldId="1825"/>
            <ac:spMk id="29" creationId="{B3CBA90D-43FD-45AE-A04D-1DFF5CA7B3D4}"/>
          </ac:spMkLst>
        </pc:spChg>
        <pc:spChg chg="mod">
          <ac:chgData name="RAJESH JAIN" userId="50c29566-3814-45b0-8533-78c8aa0a3984" providerId="ADAL" clId="{E56ECF11-F43C-40A4-9B9B-8CCB7023558E}" dt="2022-03-04T17:27:32.658" v="1542"/>
          <ac:spMkLst>
            <pc:docMk/>
            <pc:sldMk cId="2110810139" sldId="1825"/>
            <ac:spMk id="30" creationId="{3871B315-A18D-402E-AB29-3D205BD05C0E}"/>
          </ac:spMkLst>
        </pc:spChg>
        <pc:spChg chg="mod">
          <ac:chgData name="RAJESH JAIN" userId="50c29566-3814-45b0-8533-78c8aa0a3984" providerId="ADAL" clId="{E56ECF11-F43C-40A4-9B9B-8CCB7023558E}" dt="2022-03-04T17:27:32.658" v="1542"/>
          <ac:spMkLst>
            <pc:docMk/>
            <pc:sldMk cId="2110810139" sldId="1825"/>
            <ac:spMk id="31" creationId="{6CDF6755-2319-4480-ADC5-34D54614E1C4}"/>
          </ac:spMkLst>
        </pc:spChg>
        <pc:spChg chg="mod">
          <ac:chgData name="RAJESH JAIN" userId="50c29566-3814-45b0-8533-78c8aa0a3984" providerId="ADAL" clId="{E56ECF11-F43C-40A4-9B9B-8CCB7023558E}" dt="2022-03-04T17:27:32.658" v="1542"/>
          <ac:spMkLst>
            <pc:docMk/>
            <pc:sldMk cId="2110810139" sldId="1825"/>
            <ac:spMk id="32" creationId="{1D6F12DD-ED38-4061-8238-8C098F6DF44A}"/>
          </ac:spMkLst>
        </pc:spChg>
        <pc:spChg chg="mod">
          <ac:chgData name="RAJESH JAIN" userId="50c29566-3814-45b0-8533-78c8aa0a3984" providerId="ADAL" clId="{E56ECF11-F43C-40A4-9B9B-8CCB7023558E}" dt="2022-03-04T17:27:32.658" v="1542"/>
          <ac:spMkLst>
            <pc:docMk/>
            <pc:sldMk cId="2110810139" sldId="1825"/>
            <ac:spMk id="34" creationId="{9E16C40B-E80C-4756-A1A1-AC39F455E5E0}"/>
          </ac:spMkLst>
        </pc:spChg>
        <pc:spChg chg="mod">
          <ac:chgData name="RAJESH JAIN" userId="50c29566-3814-45b0-8533-78c8aa0a3984" providerId="ADAL" clId="{E56ECF11-F43C-40A4-9B9B-8CCB7023558E}" dt="2022-03-04T17:27:32.658" v="1542"/>
          <ac:spMkLst>
            <pc:docMk/>
            <pc:sldMk cId="2110810139" sldId="1825"/>
            <ac:spMk id="35" creationId="{C7D3D165-4FCF-48A0-81C0-524469D9643D}"/>
          </ac:spMkLst>
        </pc:spChg>
        <pc:spChg chg="mod">
          <ac:chgData name="RAJESH JAIN" userId="50c29566-3814-45b0-8533-78c8aa0a3984" providerId="ADAL" clId="{E56ECF11-F43C-40A4-9B9B-8CCB7023558E}" dt="2022-03-04T17:27:32.658" v="1542"/>
          <ac:spMkLst>
            <pc:docMk/>
            <pc:sldMk cId="2110810139" sldId="1825"/>
            <ac:spMk id="36" creationId="{616084CD-299E-488A-B39B-D5D98A7CD036}"/>
          </ac:spMkLst>
        </pc:spChg>
        <pc:spChg chg="mod">
          <ac:chgData name="RAJESH JAIN" userId="50c29566-3814-45b0-8533-78c8aa0a3984" providerId="ADAL" clId="{E56ECF11-F43C-40A4-9B9B-8CCB7023558E}" dt="2022-03-04T17:27:32.658" v="1542"/>
          <ac:spMkLst>
            <pc:docMk/>
            <pc:sldMk cId="2110810139" sldId="1825"/>
            <ac:spMk id="37" creationId="{25D28059-3366-4754-BAFF-6E972679BE7F}"/>
          </ac:spMkLst>
        </pc:spChg>
        <pc:spChg chg="mod">
          <ac:chgData name="RAJESH JAIN" userId="50c29566-3814-45b0-8533-78c8aa0a3984" providerId="ADAL" clId="{E56ECF11-F43C-40A4-9B9B-8CCB7023558E}" dt="2022-03-04T17:27:32.658" v="1542"/>
          <ac:spMkLst>
            <pc:docMk/>
            <pc:sldMk cId="2110810139" sldId="1825"/>
            <ac:spMk id="38" creationId="{A00FDD5A-5E40-445A-8D9E-A9B81A84AAB3}"/>
          </ac:spMkLst>
        </pc:spChg>
        <pc:spChg chg="mod">
          <ac:chgData name="RAJESH JAIN" userId="50c29566-3814-45b0-8533-78c8aa0a3984" providerId="ADAL" clId="{E56ECF11-F43C-40A4-9B9B-8CCB7023558E}" dt="2022-03-04T17:27:32.658" v="1542"/>
          <ac:spMkLst>
            <pc:docMk/>
            <pc:sldMk cId="2110810139" sldId="1825"/>
            <ac:spMk id="39" creationId="{056F9ED7-DCBA-43E2-A3B2-9BE1719000C4}"/>
          </ac:spMkLst>
        </pc:spChg>
        <pc:spChg chg="mod">
          <ac:chgData name="RAJESH JAIN" userId="50c29566-3814-45b0-8533-78c8aa0a3984" providerId="ADAL" clId="{E56ECF11-F43C-40A4-9B9B-8CCB7023558E}" dt="2022-03-04T17:27:32.658" v="1542"/>
          <ac:spMkLst>
            <pc:docMk/>
            <pc:sldMk cId="2110810139" sldId="1825"/>
            <ac:spMk id="40" creationId="{F871C51E-C865-4541-9EE1-9EB6BF83BAC8}"/>
          </ac:spMkLst>
        </pc:spChg>
        <pc:spChg chg="mod">
          <ac:chgData name="RAJESH JAIN" userId="50c29566-3814-45b0-8533-78c8aa0a3984" providerId="ADAL" clId="{E56ECF11-F43C-40A4-9B9B-8CCB7023558E}" dt="2022-03-04T17:27:32.658" v="1542"/>
          <ac:spMkLst>
            <pc:docMk/>
            <pc:sldMk cId="2110810139" sldId="1825"/>
            <ac:spMk id="41" creationId="{18D73F1C-2AF8-4C45-A792-DF93B584B18C}"/>
          </ac:spMkLst>
        </pc:spChg>
        <pc:spChg chg="add del mod">
          <ac:chgData name="RAJESH JAIN" userId="50c29566-3814-45b0-8533-78c8aa0a3984" providerId="ADAL" clId="{E56ECF11-F43C-40A4-9B9B-8CCB7023558E}" dt="2022-03-04T17:27:50.012" v="1547"/>
          <ac:spMkLst>
            <pc:docMk/>
            <pc:sldMk cId="2110810139" sldId="1825"/>
            <ac:spMk id="44" creationId="{183C9948-6ECB-4A43-A556-98E3992DCD50}"/>
          </ac:spMkLst>
        </pc:spChg>
        <pc:spChg chg="add del mod">
          <ac:chgData name="RAJESH JAIN" userId="50c29566-3814-45b0-8533-78c8aa0a3984" providerId="ADAL" clId="{E56ECF11-F43C-40A4-9B9B-8CCB7023558E}" dt="2022-03-04T17:27:50.012" v="1547"/>
          <ac:spMkLst>
            <pc:docMk/>
            <pc:sldMk cId="2110810139" sldId="1825"/>
            <ac:spMk id="45" creationId="{435A673A-D5EA-403B-8C56-AC97D89B0EC5}"/>
          </ac:spMkLst>
        </pc:spChg>
        <pc:spChg chg="add del mod">
          <ac:chgData name="RAJESH JAIN" userId="50c29566-3814-45b0-8533-78c8aa0a3984" providerId="ADAL" clId="{E56ECF11-F43C-40A4-9B9B-8CCB7023558E}" dt="2022-03-04T17:27:50.012" v="1547"/>
          <ac:spMkLst>
            <pc:docMk/>
            <pc:sldMk cId="2110810139" sldId="1825"/>
            <ac:spMk id="46" creationId="{4AE25597-B2DE-441C-9137-D549869487BC}"/>
          </ac:spMkLst>
        </pc:spChg>
        <pc:spChg chg="add del mod">
          <ac:chgData name="RAJESH JAIN" userId="50c29566-3814-45b0-8533-78c8aa0a3984" providerId="ADAL" clId="{E56ECF11-F43C-40A4-9B9B-8CCB7023558E}" dt="2022-03-04T17:27:50.012" v="1547"/>
          <ac:spMkLst>
            <pc:docMk/>
            <pc:sldMk cId="2110810139" sldId="1825"/>
            <ac:spMk id="48" creationId="{24C3F8D1-F8D3-437A-BB57-6697097D304C}"/>
          </ac:spMkLst>
        </pc:spChg>
        <pc:spChg chg="add del mod">
          <ac:chgData name="RAJESH JAIN" userId="50c29566-3814-45b0-8533-78c8aa0a3984" providerId="ADAL" clId="{E56ECF11-F43C-40A4-9B9B-8CCB7023558E}" dt="2022-03-04T17:27:50.012" v="1547"/>
          <ac:spMkLst>
            <pc:docMk/>
            <pc:sldMk cId="2110810139" sldId="1825"/>
            <ac:spMk id="49" creationId="{34BF1634-0B68-4498-9348-4E6615543EFE}"/>
          </ac:spMkLst>
        </pc:spChg>
        <pc:spChg chg="add del mod">
          <ac:chgData name="RAJESH JAIN" userId="50c29566-3814-45b0-8533-78c8aa0a3984" providerId="ADAL" clId="{E56ECF11-F43C-40A4-9B9B-8CCB7023558E}" dt="2022-03-04T17:27:50.012" v="1547"/>
          <ac:spMkLst>
            <pc:docMk/>
            <pc:sldMk cId="2110810139" sldId="1825"/>
            <ac:spMk id="50" creationId="{9224C41A-586B-47F1-B8C2-A2AF5772927E}"/>
          </ac:spMkLst>
        </pc:spChg>
        <pc:spChg chg="add del mod">
          <ac:chgData name="RAJESH JAIN" userId="50c29566-3814-45b0-8533-78c8aa0a3984" providerId="ADAL" clId="{E56ECF11-F43C-40A4-9B9B-8CCB7023558E}" dt="2022-03-04T17:27:50.012" v="1547"/>
          <ac:spMkLst>
            <pc:docMk/>
            <pc:sldMk cId="2110810139" sldId="1825"/>
            <ac:spMk id="52" creationId="{ABF0126E-4782-4427-9EF6-E111CBC0169E}"/>
          </ac:spMkLst>
        </pc:spChg>
        <pc:spChg chg="add del mod">
          <ac:chgData name="RAJESH JAIN" userId="50c29566-3814-45b0-8533-78c8aa0a3984" providerId="ADAL" clId="{E56ECF11-F43C-40A4-9B9B-8CCB7023558E}" dt="2022-03-04T17:27:50.012" v="1547"/>
          <ac:spMkLst>
            <pc:docMk/>
            <pc:sldMk cId="2110810139" sldId="1825"/>
            <ac:spMk id="53" creationId="{0852B4F3-C6CC-4A1A-BC95-75024CA5AE8D}"/>
          </ac:spMkLst>
        </pc:spChg>
        <pc:spChg chg="add del mod">
          <ac:chgData name="RAJESH JAIN" userId="50c29566-3814-45b0-8533-78c8aa0a3984" providerId="ADAL" clId="{E56ECF11-F43C-40A4-9B9B-8CCB7023558E}" dt="2022-03-04T17:27:50.012" v="1547"/>
          <ac:spMkLst>
            <pc:docMk/>
            <pc:sldMk cId="2110810139" sldId="1825"/>
            <ac:spMk id="54" creationId="{9DFDD2FB-2F6A-486C-A2B2-85C07CADEFF5}"/>
          </ac:spMkLst>
        </pc:spChg>
        <pc:spChg chg="mod">
          <ac:chgData name="RAJESH JAIN" userId="50c29566-3814-45b0-8533-78c8aa0a3984" providerId="ADAL" clId="{E56ECF11-F43C-40A4-9B9B-8CCB7023558E}" dt="2022-03-04T17:27:32.658" v="1542"/>
          <ac:spMkLst>
            <pc:docMk/>
            <pc:sldMk cId="2110810139" sldId="1825"/>
            <ac:spMk id="57" creationId="{772BF044-CEC9-4527-9A23-897A9E37CDE5}"/>
          </ac:spMkLst>
        </pc:spChg>
        <pc:spChg chg="add del mod">
          <ac:chgData name="RAJESH JAIN" userId="50c29566-3814-45b0-8533-78c8aa0a3984" providerId="ADAL" clId="{E56ECF11-F43C-40A4-9B9B-8CCB7023558E}" dt="2022-03-04T17:27:50.012" v="1547"/>
          <ac:spMkLst>
            <pc:docMk/>
            <pc:sldMk cId="2110810139" sldId="1825"/>
            <ac:spMk id="59" creationId="{211F4DBC-3179-4E76-9CFD-A8BE4A93AF9A}"/>
          </ac:spMkLst>
        </pc:spChg>
        <pc:spChg chg="mod">
          <ac:chgData name="RAJESH JAIN" userId="50c29566-3814-45b0-8533-78c8aa0a3984" providerId="ADAL" clId="{E56ECF11-F43C-40A4-9B9B-8CCB7023558E}" dt="2022-03-04T17:28:12.271" v="1548"/>
          <ac:spMkLst>
            <pc:docMk/>
            <pc:sldMk cId="2110810139" sldId="1825"/>
            <ac:spMk id="61" creationId="{5D112171-1CC1-4517-AC24-FEE4B67E91FC}"/>
          </ac:spMkLst>
        </pc:spChg>
        <pc:spChg chg="mod">
          <ac:chgData name="RAJESH JAIN" userId="50c29566-3814-45b0-8533-78c8aa0a3984" providerId="ADAL" clId="{E56ECF11-F43C-40A4-9B9B-8CCB7023558E}" dt="2022-03-04T17:28:12.271" v="1548"/>
          <ac:spMkLst>
            <pc:docMk/>
            <pc:sldMk cId="2110810139" sldId="1825"/>
            <ac:spMk id="62" creationId="{D63D139C-FB7A-42B4-B4B1-CADC7378D501}"/>
          </ac:spMkLst>
        </pc:spChg>
        <pc:spChg chg="mod">
          <ac:chgData name="RAJESH JAIN" userId="50c29566-3814-45b0-8533-78c8aa0a3984" providerId="ADAL" clId="{E56ECF11-F43C-40A4-9B9B-8CCB7023558E}" dt="2022-03-04T17:28:12.271" v="1548"/>
          <ac:spMkLst>
            <pc:docMk/>
            <pc:sldMk cId="2110810139" sldId="1825"/>
            <ac:spMk id="63" creationId="{75D750DE-1AD0-447F-890D-E01A7394EA56}"/>
          </ac:spMkLst>
        </pc:spChg>
        <pc:spChg chg="mod">
          <ac:chgData name="RAJESH JAIN" userId="50c29566-3814-45b0-8533-78c8aa0a3984" providerId="ADAL" clId="{E56ECF11-F43C-40A4-9B9B-8CCB7023558E}" dt="2022-03-04T17:28:12.271" v="1548"/>
          <ac:spMkLst>
            <pc:docMk/>
            <pc:sldMk cId="2110810139" sldId="1825"/>
            <ac:spMk id="64" creationId="{293425BD-F142-46C9-8EA4-1E17D98D5B23}"/>
          </ac:spMkLst>
        </pc:spChg>
        <pc:spChg chg="mod">
          <ac:chgData name="RAJESH JAIN" userId="50c29566-3814-45b0-8533-78c8aa0a3984" providerId="ADAL" clId="{E56ECF11-F43C-40A4-9B9B-8CCB7023558E}" dt="2022-03-04T17:28:12.271" v="1548"/>
          <ac:spMkLst>
            <pc:docMk/>
            <pc:sldMk cId="2110810139" sldId="1825"/>
            <ac:spMk id="66" creationId="{635A6107-697F-46FB-9988-7D4CF869F9EC}"/>
          </ac:spMkLst>
        </pc:spChg>
        <pc:spChg chg="mod">
          <ac:chgData name="RAJESH JAIN" userId="50c29566-3814-45b0-8533-78c8aa0a3984" providerId="ADAL" clId="{E56ECF11-F43C-40A4-9B9B-8CCB7023558E}" dt="2022-03-04T17:28:12.271" v="1548"/>
          <ac:spMkLst>
            <pc:docMk/>
            <pc:sldMk cId="2110810139" sldId="1825"/>
            <ac:spMk id="67" creationId="{AB96CBB8-697F-4A50-A382-9E8C1798432F}"/>
          </ac:spMkLst>
        </pc:spChg>
        <pc:spChg chg="mod">
          <ac:chgData name="RAJESH JAIN" userId="50c29566-3814-45b0-8533-78c8aa0a3984" providerId="ADAL" clId="{E56ECF11-F43C-40A4-9B9B-8CCB7023558E}" dt="2022-03-04T17:28:12.271" v="1548"/>
          <ac:spMkLst>
            <pc:docMk/>
            <pc:sldMk cId="2110810139" sldId="1825"/>
            <ac:spMk id="68" creationId="{2FD4526E-1241-40DB-8345-30264E4CA809}"/>
          </ac:spMkLst>
        </pc:spChg>
        <pc:spChg chg="mod">
          <ac:chgData name="RAJESH JAIN" userId="50c29566-3814-45b0-8533-78c8aa0a3984" providerId="ADAL" clId="{E56ECF11-F43C-40A4-9B9B-8CCB7023558E}" dt="2022-03-04T17:28:12.271" v="1548"/>
          <ac:spMkLst>
            <pc:docMk/>
            <pc:sldMk cId="2110810139" sldId="1825"/>
            <ac:spMk id="70" creationId="{01B39A7E-4889-4677-B74E-E679DD8FC8C7}"/>
          </ac:spMkLst>
        </pc:spChg>
        <pc:spChg chg="mod">
          <ac:chgData name="RAJESH JAIN" userId="50c29566-3814-45b0-8533-78c8aa0a3984" providerId="ADAL" clId="{E56ECF11-F43C-40A4-9B9B-8CCB7023558E}" dt="2022-03-04T17:28:12.271" v="1548"/>
          <ac:spMkLst>
            <pc:docMk/>
            <pc:sldMk cId="2110810139" sldId="1825"/>
            <ac:spMk id="71" creationId="{12210213-1FA2-40CF-BEC9-4F32DDF92CAA}"/>
          </ac:spMkLst>
        </pc:spChg>
        <pc:spChg chg="mod">
          <ac:chgData name="RAJESH JAIN" userId="50c29566-3814-45b0-8533-78c8aa0a3984" providerId="ADAL" clId="{E56ECF11-F43C-40A4-9B9B-8CCB7023558E}" dt="2022-03-04T17:28:12.271" v="1548"/>
          <ac:spMkLst>
            <pc:docMk/>
            <pc:sldMk cId="2110810139" sldId="1825"/>
            <ac:spMk id="72" creationId="{27DA883F-F47A-4C04-BF6E-0A2500B236BE}"/>
          </ac:spMkLst>
        </pc:spChg>
        <pc:spChg chg="mod">
          <ac:chgData name="RAJESH JAIN" userId="50c29566-3814-45b0-8533-78c8aa0a3984" providerId="ADAL" clId="{E56ECF11-F43C-40A4-9B9B-8CCB7023558E}" dt="2022-03-04T17:28:12.271" v="1548"/>
          <ac:spMkLst>
            <pc:docMk/>
            <pc:sldMk cId="2110810139" sldId="1825"/>
            <ac:spMk id="73" creationId="{528E7537-E3BC-4DE8-8301-5BAD1327085F}"/>
          </ac:spMkLst>
        </pc:spChg>
        <pc:spChg chg="mod">
          <ac:chgData name="RAJESH JAIN" userId="50c29566-3814-45b0-8533-78c8aa0a3984" providerId="ADAL" clId="{E56ECF11-F43C-40A4-9B9B-8CCB7023558E}" dt="2022-03-04T17:28:12.271" v="1548"/>
          <ac:spMkLst>
            <pc:docMk/>
            <pc:sldMk cId="2110810139" sldId="1825"/>
            <ac:spMk id="74" creationId="{FF71C3A8-6BE9-4BC7-BA67-33F7CF22B0F2}"/>
          </ac:spMkLst>
        </pc:spChg>
        <pc:spChg chg="mod">
          <ac:chgData name="RAJESH JAIN" userId="50c29566-3814-45b0-8533-78c8aa0a3984" providerId="ADAL" clId="{E56ECF11-F43C-40A4-9B9B-8CCB7023558E}" dt="2022-03-04T17:28:12.271" v="1548"/>
          <ac:spMkLst>
            <pc:docMk/>
            <pc:sldMk cId="2110810139" sldId="1825"/>
            <ac:spMk id="75" creationId="{E72D2875-7944-48E7-86A4-EA9BD757369C}"/>
          </ac:spMkLst>
        </pc:spChg>
        <pc:spChg chg="mod">
          <ac:chgData name="RAJESH JAIN" userId="50c29566-3814-45b0-8533-78c8aa0a3984" providerId="ADAL" clId="{E56ECF11-F43C-40A4-9B9B-8CCB7023558E}" dt="2022-03-04T17:28:12.271" v="1548"/>
          <ac:spMkLst>
            <pc:docMk/>
            <pc:sldMk cId="2110810139" sldId="1825"/>
            <ac:spMk id="76" creationId="{736333B6-07C9-4467-92AB-C70994A3DBDF}"/>
          </ac:spMkLst>
        </pc:spChg>
        <pc:spChg chg="mod">
          <ac:chgData name="RAJESH JAIN" userId="50c29566-3814-45b0-8533-78c8aa0a3984" providerId="ADAL" clId="{E56ECF11-F43C-40A4-9B9B-8CCB7023558E}" dt="2022-03-04T17:28:12.271" v="1548"/>
          <ac:spMkLst>
            <pc:docMk/>
            <pc:sldMk cId="2110810139" sldId="1825"/>
            <ac:spMk id="78" creationId="{9B8F2F21-762E-4F11-AF07-E1C96ACA1B9E}"/>
          </ac:spMkLst>
        </pc:spChg>
        <pc:spChg chg="mod">
          <ac:chgData name="RAJESH JAIN" userId="50c29566-3814-45b0-8533-78c8aa0a3984" providerId="ADAL" clId="{E56ECF11-F43C-40A4-9B9B-8CCB7023558E}" dt="2022-03-04T17:28:12.271" v="1548"/>
          <ac:spMkLst>
            <pc:docMk/>
            <pc:sldMk cId="2110810139" sldId="1825"/>
            <ac:spMk id="79" creationId="{E83629E7-ED04-4B43-9D6B-01B2C4A34D52}"/>
          </ac:spMkLst>
        </pc:spChg>
        <pc:spChg chg="mod">
          <ac:chgData name="RAJESH JAIN" userId="50c29566-3814-45b0-8533-78c8aa0a3984" providerId="ADAL" clId="{E56ECF11-F43C-40A4-9B9B-8CCB7023558E}" dt="2022-03-04T17:28:12.271" v="1548"/>
          <ac:spMkLst>
            <pc:docMk/>
            <pc:sldMk cId="2110810139" sldId="1825"/>
            <ac:spMk id="80" creationId="{5DC8BBD1-DB0A-404B-85D8-1249BB2DC84B}"/>
          </ac:spMkLst>
        </pc:spChg>
        <pc:spChg chg="mod">
          <ac:chgData name="RAJESH JAIN" userId="50c29566-3814-45b0-8533-78c8aa0a3984" providerId="ADAL" clId="{E56ECF11-F43C-40A4-9B9B-8CCB7023558E}" dt="2022-03-04T17:28:12.271" v="1548"/>
          <ac:spMkLst>
            <pc:docMk/>
            <pc:sldMk cId="2110810139" sldId="1825"/>
            <ac:spMk id="81" creationId="{B5BC0125-E15A-4B12-A27A-298A04A26631}"/>
          </ac:spMkLst>
        </pc:spChg>
        <pc:spChg chg="mod">
          <ac:chgData name="RAJESH JAIN" userId="50c29566-3814-45b0-8533-78c8aa0a3984" providerId="ADAL" clId="{E56ECF11-F43C-40A4-9B9B-8CCB7023558E}" dt="2022-03-04T17:28:12.271" v="1548"/>
          <ac:spMkLst>
            <pc:docMk/>
            <pc:sldMk cId="2110810139" sldId="1825"/>
            <ac:spMk id="82" creationId="{FE1D6325-4041-4682-B1AC-6D57BBFB1676}"/>
          </ac:spMkLst>
        </pc:spChg>
        <pc:spChg chg="mod">
          <ac:chgData name="RAJESH JAIN" userId="50c29566-3814-45b0-8533-78c8aa0a3984" providerId="ADAL" clId="{E56ECF11-F43C-40A4-9B9B-8CCB7023558E}" dt="2022-03-04T17:28:12.271" v="1548"/>
          <ac:spMkLst>
            <pc:docMk/>
            <pc:sldMk cId="2110810139" sldId="1825"/>
            <ac:spMk id="83" creationId="{9838D166-A36C-49EE-9819-7B5A1A0231FE}"/>
          </ac:spMkLst>
        </pc:spChg>
        <pc:spChg chg="mod">
          <ac:chgData name="RAJESH JAIN" userId="50c29566-3814-45b0-8533-78c8aa0a3984" providerId="ADAL" clId="{E56ECF11-F43C-40A4-9B9B-8CCB7023558E}" dt="2022-03-04T17:28:12.271" v="1548"/>
          <ac:spMkLst>
            <pc:docMk/>
            <pc:sldMk cId="2110810139" sldId="1825"/>
            <ac:spMk id="84" creationId="{3EA61147-C3C6-4662-A6A9-D667BC18812D}"/>
          </ac:spMkLst>
        </pc:spChg>
        <pc:spChg chg="mod">
          <ac:chgData name="RAJESH JAIN" userId="50c29566-3814-45b0-8533-78c8aa0a3984" providerId="ADAL" clId="{E56ECF11-F43C-40A4-9B9B-8CCB7023558E}" dt="2022-03-04T17:28:12.271" v="1548"/>
          <ac:spMkLst>
            <pc:docMk/>
            <pc:sldMk cId="2110810139" sldId="1825"/>
            <ac:spMk id="86" creationId="{7642F581-0DAE-41FF-A6C9-480086ECB58F}"/>
          </ac:spMkLst>
        </pc:spChg>
        <pc:spChg chg="mod">
          <ac:chgData name="RAJESH JAIN" userId="50c29566-3814-45b0-8533-78c8aa0a3984" providerId="ADAL" clId="{E56ECF11-F43C-40A4-9B9B-8CCB7023558E}" dt="2022-03-04T17:28:12.271" v="1548"/>
          <ac:spMkLst>
            <pc:docMk/>
            <pc:sldMk cId="2110810139" sldId="1825"/>
            <ac:spMk id="87" creationId="{770C8352-37E5-4B4A-B553-67627CE5B81C}"/>
          </ac:spMkLst>
        </pc:spChg>
        <pc:spChg chg="mod">
          <ac:chgData name="RAJESH JAIN" userId="50c29566-3814-45b0-8533-78c8aa0a3984" providerId="ADAL" clId="{E56ECF11-F43C-40A4-9B9B-8CCB7023558E}" dt="2022-03-04T17:28:12.271" v="1548"/>
          <ac:spMkLst>
            <pc:docMk/>
            <pc:sldMk cId="2110810139" sldId="1825"/>
            <ac:spMk id="88" creationId="{D03353F4-A357-4A9E-B5C0-8B3C4DA341B2}"/>
          </ac:spMkLst>
        </pc:spChg>
        <pc:spChg chg="mod">
          <ac:chgData name="RAJESH JAIN" userId="50c29566-3814-45b0-8533-78c8aa0a3984" providerId="ADAL" clId="{E56ECF11-F43C-40A4-9B9B-8CCB7023558E}" dt="2022-03-04T17:28:12.271" v="1548"/>
          <ac:spMkLst>
            <pc:docMk/>
            <pc:sldMk cId="2110810139" sldId="1825"/>
            <ac:spMk id="89" creationId="{3E1A8655-7537-413F-9017-F7E00D41B5D3}"/>
          </ac:spMkLst>
        </pc:spChg>
        <pc:spChg chg="mod">
          <ac:chgData name="RAJESH JAIN" userId="50c29566-3814-45b0-8533-78c8aa0a3984" providerId="ADAL" clId="{E56ECF11-F43C-40A4-9B9B-8CCB7023558E}" dt="2022-03-04T17:28:12.271" v="1548"/>
          <ac:spMkLst>
            <pc:docMk/>
            <pc:sldMk cId="2110810139" sldId="1825"/>
            <ac:spMk id="90" creationId="{AE94EA16-D144-40F7-9400-BD0DCB713BA6}"/>
          </ac:spMkLst>
        </pc:spChg>
        <pc:spChg chg="mod">
          <ac:chgData name="RAJESH JAIN" userId="50c29566-3814-45b0-8533-78c8aa0a3984" providerId="ADAL" clId="{E56ECF11-F43C-40A4-9B9B-8CCB7023558E}" dt="2022-03-04T17:28:12.271" v="1548"/>
          <ac:spMkLst>
            <pc:docMk/>
            <pc:sldMk cId="2110810139" sldId="1825"/>
            <ac:spMk id="91" creationId="{8DB4FFFA-ADC4-47E3-96FF-2649E376589F}"/>
          </ac:spMkLst>
        </pc:spChg>
        <pc:spChg chg="mod">
          <ac:chgData name="RAJESH JAIN" userId="50c29566-3814-45b0-8533-78c8aa0a3984" providerId="ADAL" clId="{E56ECF11-F43C-40A4-9B9B-8CCB7023558E}" dt="2022-03-04T17:28:12.271" v="1548"/>
          <ac:spMkLst>
            <pc:docMk/>
            <pc:sldMk cId="2110810139" sldId="1825"/>
            <ac:spMk id="92" creationId="{773F8B37-B458-49AB-BCB3-E37EA18A7E27}"/>
          </ac:spMkLst>
        </pc:spChg>
        <pc:spChg chg="mod">
          <ac:chgData name="RAJESH JAIN" userId="50c29566-3814-45b0-8533-78c8aa0a3984" providerId="ADAL" clId="{E56ECF11-F43C-40A4-9B9B-8CCB7023558E}" dt="2022-03-04T17:28:12.271" v="1548"/>
          <ac:spMkLst>
            <pc:docMk/>
            <pc:sldMk cId="2110810139" sldId="1825"/>
            <ac:spMk id="93" creationId="{5CDB3C9D-E0A3-4332-8D1C-FA080D5B8A5F}"/>
          </ac:spMkLst>
        </pc:spChg>
        <pc:spChg chg="add del mod">
          <ac:chgData name="RAJESH JAIN" userId="50c29566-3814-45b0-8533-78c8aa0a3984" providerId="ADAL" clId="{E56ECF11-F43C-40A4-9B9B-8CCB7023558E}" dt="2022-03-04T17:28:30.901" v="1551"/>
          <ac:spMkLst>
            <pc:docMk/>
            <pc:sldMk cId="2110810139" sldId="1825"/>
            <ac:spMk id="96" creationId="{91375E5C-A154-49CE-A26A-2AD96F89A06C}"/>
          </ac:spMkLst>
        </pc:spChg>
        <pc:spChg chg="add del mod">
          <ac:chgData name="RAJESH JAIN" userId="50c29566-3814-45b0-8533-78c8aa0a3984" providerId="ADAL" clId="{E56ECF11-F43C-40A4-9B9B-8CCB7023558E}" dt="2022-03-04T17:28:30.901" v="1551"/>
          <ac:spMkLst>
            <pc:docMk/>
            <pc:sldMk cId="2110810139" sldId="1825"/>
            <ac:spMk id="97" creationId="{1455B39A-C6C2-4A3A-B6A0-E96A4AF8DD2C}"/>
          </ac:spMkLst>
        </pc:spChg>
        <pc:spChg chg="add del mod">
          <ac:chgData name="RAJESH JAIN" userId="50c29566-3814-45b0-8533-78c8aa0a3984" providerId="ADAL" clId="{E56ECF11-F43C-40A4-9B9B-8CCB7023558E}" dt="2022-03-04T17:28:30.901" v="1551"/>
          <ac:spMkLst>
            <pc:docMk/>
            <pc:sldMk cId="2110810139" sldId="1825"/>
            <ac:spMk id="98" creationId="{0BB80E9C-9058-4BC7-91F7-AD057C6B5553}"/>
          </ac:spMkLst>
        </pc:spChg>
        <pc:spChg chg="add del mod">
          <ac:chgData name="RAJESH JAIN" userId="50c29566-3814-45b0-8533-78c8aa0a3984" providerId="ADAL" clId="{E56ECF11-F43C-40A4-9B9B-8CCB7023558E}" dt="2022-03-04T17:28:30.901" v="1551"/>
          <ac:spMkLst>
            <pc:docMk/>
            <pc:sldMk cId="2110810139" sldId="1825"/>
            <ac:spMk id="100" creationId="{775E9B7D-FAA0-4FD3-94D7-BE09C00C5180}"/>
          </ac:spMkLst>
        </pc:spChg>
        <pc:spChg chg="add del mod">
          <ac:chgData name="RAJESH JAIN" userId="50c29566-3814-45b0-8533-78c8aa0a3984" providerId="ADAL" clId="{E56ECF11-F43C-40A4-9B9B-8CCB7023558E}" dt="2022-03-04T17:28:30.901" v="1551"/>
          <ac:spMkLst>
            <pc:docMk/>
            <pc:sldMk cId="2110810139" sldId="1825"/>
            <ac:spMk id="101" creationId="{61B77793-C1D6-42CB-BADE-0E582E214FEF}"/>
          </ac:spMkLst>
        </pc:spChg>
        <pc:spChg chg="add del mod">
          <ac:chgData name="RAJESH JAIN" userId="50c29566-3814-45b0-8533-78c8aa0a3984" providerId="ADAL" clId="{E56ECF11-F43C-40A4-9B9B-8CCB7023558E}" dt="2022-03-04T17:28:30.901" v="1551"/>
          <ac:spMkLst>
            <pc:docMk/>
            <pc:sldMk cId="2110810139" sldId="1825"/>
            <ac:spMk id="102" creationId="{DC61CF07-64FB-43E0-90F9-EDBC141479B9}"/>
          </ac:spMkLst>
        </pc:spChg>
        <pc:spChg chg="add del mod">
          <ac:chgData name="RAJESH JAIN" userId="50c29566-3814-45b0-8533-78c8aa0a3984" providerId="ADAL" clId="{E56ECF11-F43C-40A4-9B9B-8CCB7023558E}" dt="2022-03-04T17:28:30.901" v="1551"/>
          <ac:spMkLst>
            <pc:docMk/>
            <pc:sldMk cId="2110810139" sldId="1825"/>
            <ac:spMk id="104" creationId="{F2489225-63A9-4AFB-A4AE-944A075A9E97}"/>
          </ac:spMkLst>
        </pc:spChg>
        <pc:spChg chg="add del mod">
          <ac:chgData name="RAJESH JAIN" userId="50c29566-3814-45b0-8533-78c8aa0a3984" providerId="ADAL" clId="{E56ECF11-F43C-40A4-9B9B-8CCB7023558E}" dt="2022-03-04T17:28:30.901" v="1551"/>
          <ac:spMkLst>
            <pc:docMk/>
            <pc:sldMk cId="2110810139" sldId="1825"/>
            <ac:spMk id="105" creationId="{E24D0EF5-2114-4354-A32F-6172B9D0057C}"/>
          </ac:spMkLst>
        </pc:spChg>
        <pc:spChg chg="add del mod">
          <ac:chgData name="RAJESH JAIN" userId="50c29566-3814-45b0-8533-78c8aa0a3984" providerId="ADAL" clId="{E56ECF11-F43C-40A4-9B9B-8CCB7023558E}" dt="2022-03-04T17:28:30.901" v="1551"/>
          <ac:spMkLst>
            <pc:docMk/>
            <pc:sldMk cId="2110810139" sldId="1825"/>
            <ac:spMk id="106" creationId="{200A400D-255C-44D9-8069-C872B4ABF702}"/>
          </ac:spMkLst>
        </pc:spChg>
        <pc:spChg chg="mod">
          <ac:chgData name="RAJESH JAIN" userId="50c29566-3814-45b0-8533-78c8aa0a3984" providerId="ADAL" clId="{E56ECF11-F43C-40A4-9B9B-8CCB7023558E}" dt="2022-03-04T17:28:12.271" v="1548"/>
          <ac:spMkLst>
            <pc:docMk/>
            <pc:sldMk cId="2110810139" sldId="1825"/>
            <ac:spMk id="109" creationId="{47C65B19-DF1D-4E17-BEC5-CB935267DF96}"/>
          </ac:spMkLst>
        </pc:spChg>
        <pc:spChg chg="add del mod">
          <ac:chgData name="RAJESH JAIN" userId="50c29566-3814-45b0-8533-78c8aa0a3984" providerId="ADAL" clId="{E56ECF11-F43C-40A4-9B9B-8CCB7023558E}" dt="2022-03-04T17:28:30.901" v="1551"/>
          <ac:spMkLst>
            <pc:docMk/>
            <pc:sldMk cId="2110810139" sldId="1825"/>
            <ac:spMk id="111" creationId="{01F54857-D869-4F74-A662-D43CDFBA6462}"/>
          </ac:spMkLst>
        </pc:spChg>
        <pc:spChg chg="add del">
          <ac:chgData name="RAJESH JAIN" userId="50c29566-3814-45b0-8533-78c8aa0a3984" providerId="ADAL" clId="{E56ECF11-F43C-40A4-9B9B-8CCB7023558E}" dt="2022-03-04T17:29:02.981" v="1553" actId="478"/>
          <ac:spMkLst>
            <pc:docMk/>
            <pc:sldMk cId="2110810139" sldId="1825"/>
            <ac:spMk id="112" creationId="{1AF326FD-F044-4CFE-9FA0-CF223EB0D6F4}"/>
          </ac:spMkLst>
        </pc:spChg>
        <pc:grpChg chg="add del mod">
          <ac:chgData name="RAJESH JAIN" userId="50c29566-3814-45b0-8533-78c8aa0a3984" providerId="ADAL" clId="{E56ECF11-F43C-40A4-9B9B-8CCB7023558E}" dt="2022-03-04T17:27:50.012" v="1547"/>
          <ac:grpSpMkLst>
            <pc:docMk/>
            <pc:sldMk cId="2110810139" sldId="1825"/>
            <ac:grpSpMk id="8" creationId="{09F2E06A-AC40-4E74-BB77-CCF8D68A7182}"/>
          </ac:grpSpMkLst>
        </pc:grpChg>
        <pc:grpChg chg="add del mod">
          <ac:chgData name="RAJESH JAIN" userId="50c29566-3814-45b0-8533-78c8aa0a3984" providerId="ADAL" clId="{E56ECF11-F43C-40A4-9B9B-8CCB7023558E}" dt="2022-03-04T17:27:50.012" v="1547"/>
          <ac:grpSpMkLst>
            <pc:docMk/>
            <pc:sldMk cId="2110810139" sldId="1825"/>
            <ac:grpSpMk id="17" creationId="{50B47B40-C5A7-4B55-B593-323B954672D6}"/>
          </ac:grpSpMkLst>
        </pc:grpChg>
        <pc:grpChg chg="add del mod">
          <ac:chgData name="RAJESH JAIN" userId="50c29566-3814-45b0-8533-78c8aa0a3984" providerId="ADAL" clId="{E56ECF11-F43C-40A4-9B9B-8CCB7023558E}" dt="2022-03-04T17:27:50.012" v="1547"/>
          <ac:grpSpMkLst>
            <pc:docMk/>
            <pc:sldMk cId="2110810139" sldId="1825"/>
            <ac:grpSpMk id="25" creationId="{E55FE8B0-C3AF-421D-B2CE-EC326ABC0414}"/>
          </ac:grpSpMkLst>
        </pc:grpChg>
        <pc:grpChg chg="add del mod">
          <ac:chgData name="RAJESH JAIN" userId="50c29566-3814-45b0-8533-78c8aa0a3984" providerId="ADAL" clId="{E56ECF11-F43C-40A4-9B9B-8CCB7023558E}" dt="2022-03-04T17:27:50.012" v="1547"/>
          <ac:grpSpMkLst>
            <pc:docMk/>
            <pc:sldMk cId="2110810139" sldId="1825"/>
            <ac:grpSpMk id="33" creationId="{30188B43-8E29-4F1F-B0FE-3264FC017DC6}"/>
          </ac:grpSpMkLst>
        </pc:grpChg>
        <pc:grpChg chg="add del mod">
          <ac:chgData name="RAJESH JAIN" userId="50c29566-3814-45b0-8533-78c8aa0a3984" providerId="ADAL" clId="{E56ECF11-F43C-40A4-9B9B-8CCB7023558E}" dt="2022-03-04T17:27:50.012" v="1547"/>
          <ac:grpSpMkLst>
            <pc:docMk/>
            <pc:sldMk cId="2110810139" sldId="1825"/>
            <ac:grpSpMk id="56" creationId="{F094A71A-BC5B-421F-98C1-53B19BD13CF2}"/>
          </ac:grpSpMkLst>
        </pc:grpChg>
        <pc:grpChg chg="add del mod">
          <ac:chgData name="RAJESH JAIN" userId="50c29566-3814-45b0-8533-78c8aa0a3984" providerId="ADAL" clId="{E56ECF11-F43C-40A4-9B9B-8CCB7023558E}" dt="2022-03-04T17:28:30.901" v="1551"/>
          <ac:grpSpMkLst>
            <pc:docMk/>
            <pc:sldMk cId="2110810139" sldId="1825"/>
            <ac:grpSpMk id="60" creationId="{50D7A782-A5DC-4209-919C-EB1C548E2558}"/>
          </ac:grpSpMkLst>
        </pc:grpChg>
        <pc:grpChg chg="add del mod">
          <ac:chgData name="RAJESH JAIN" userId="50c29566-3814-45b0-8533-78c8aa0a3984" providerId="ADAL" clId="{E56ECF11-F43C-40A4-9B9B-8CCB7023558E}" dt="2022-03-04T17:28:30.901" v="1551"/>
          <ac:grpSpMkLst>
            <pc:docMk/>
            <pc:sldMk cId="2110810139" sldId="1825"/>
            <ac:grpSpMk id="69" creationId="{2C4DEF80-E358-4625-ACC8-257F8E28A931}"/>
          </ac:grpSpMkLst>
        </pc:grpChg>
        <pc:grpChg chg="add del mod">
          <ac:chgData name="RAJESH JAIN" userId="50c29566-3814-45b0-8533-78c8aa0a3984" providerId="ADAL" clId="{E56ECF11-F43C-40A4-9B9B-8CCB7023558E}" dt="2022-03-04T17:28:30.901" v="1551"/>
          <ac:grpSpMkLst>
            <pc:docMk/>
            <pc:sldMk cId="2110810139" sldId="1825"/>
            <ac:grpSpMk id="77" creationId="{F333C0ED-8765-4613-B308-DB9986996C03}"/>
          </ac:grpSpMkLst>
        </pc:grpChg>
        <pc:grpChg chg="add del mod">
          <ac:chgData name="RAJESH JAIN" userId="50c29566-3814-45b0-8533-78c8aa0a3984" providerId="ADAL" clId="{E56ECF11-F43C-40A4-9B9B-8CCB7023558E}" dt="2022-03-04T17:28:30.901" v="1551"/>
          <ac:grpSpMkLst>
            <pc:docMk/>
            <pc:sldMk cId="2110810139" sldId="1825"/>
            <ac:grpSpMk id="85" creationId="{139F2ED3-D5FC-4A4E-9A91-462D9D2E8F8F}"/>
          </ac:grpSpMkLst>
        </pc:grpChg>
        <pc:grpChg chg="add del mod">
          <ac:chgData name="RAJESH JAIN" userId="50c29566-3814-45b0-8533-78c8aa0a3984" providerId="ADAL" clId="{E56ECF11-F43C-40A4-9B9B-8CCB7023558E}" dt="2022-03-04T17:28:30.901" v="1551"/>
          <ac:grpSpMkLst>
            <pc:docMk/>
            <pc:sldMk cId="2110810139" sldId="1825"/>
            <ac:grpSpMk id="108" creationId="{77648117-2AC2-4D86-BDE2-888574E1A12B}"/>
          </ac:grpSpMkLst>
        </pc:grpChg>
        <pc:grpChg chg="mod">
          <ac:chgData name="RAJESH JAIN" userId="50c29566-3814-45b0-8533-78c8aa0a3984" providerId="ADAL" clId="{E56ECF11-F43C-40A4-9B9B-8CCB7023558E}" dt="2022-03-04T17:31:10.067" v="1567"/>
          <ac:grpSpMkLst>
            <pc:docMk/>
            <pc:sldMk cId="2110810139" sldId="1825"/>
            <ac:grpSpMk id="119" creationId="{AA043113-3218-4F1B-82A5-D73EF44CF4E4}"/>
          </ac:grpSpMkLst>
        </pc:grpChg>
        <pc:graphicFrameChg chg="add del mod modGraphic">
          <ac:chgData name="RAJESH JAIN" userId="50c29566-3814-45b0-8533-78c8aa0a3984" providerId="ADAL" clId="{E56ECF11-F43C-40A4-9B9B-8CCB7023558E}" dt="2022-03-04T17:39:46.175" v="1671" actId="478"/>
          <ac:graphicFrameMkLst>
            <pc:docMk/>
            <pc:sldMk cId="2110810139" sldId="1825"/>
            <ac:graphicFrameMk id="3" creationId="{475B2555-A2F0-42EF-AFFE-794E3555EBCE}"/>
          </ac:graphicFrameMkLst>
        </pc:graphicFrameChg>
        <pc:graphicFrameChg chg="add del modGraphic">
          <ac:chgData name="RAJESH JAIN" userId="50c29566-3814-45b0-8533-78c8aa0a3984" providerId="ADAL" clId="{E56ECF11-F43C-40A4-9B9B-8CCB7023558E}" dt="2022-03-04T17:40:44.885" v="1673" actId="1032"/>
          <ac:graphicFrameMkLst>
            <pc:docMk/>
            <pc:sldMk cId="2110810139" sldId="1825"/>
            <ac:graphicFrameMk id="6" creationId="{BC2BAC93-FB2F-43F7-B669-7990E8DDFBB4}"/>
          </ac:graphicFrameMkLst>
        </pc:graphicFrameChg>
        <pc:graphicFrameChg chg="add del mod modGraphic">
          <ac:chgData name="RAJESH JAIN" userId="50c29566-3814-45b0-8533-78c8aa0a3984" providerId="ADAL" clId="{E56ECF11-F43C-40A4-9B9B-8CCB7023558E}" dt="2022-03-04T17:41:46.930" v="1682" actId="1032"/>
          <ac:graphicFrameMkLst>
            <pc:docMk/>
            <pc:sldMk cId="2110810139" sldId="1825"/>
            <ac:graphicFrameMk id="7" creationId="{11393DF6-32B3-489C-A208-14D8156BB36B}"/>
          </ac:graphicFrameMkLst>
        </pc:graphicFrameChg>
        <pc:graphicFrameChg chg="add mod modGraphic">
          <ac:chgData name="RAJESH JAIN" userId="50c29566-3814-45b0-8533-78c8aa0a3984" providerId="ADAL" clId="{E56ECF11-F43C-40A4-9B9B-8CCB7023558E}" dt="2022-03-04T17:58:07.277" v="1972" actId="313"/>
          <ac:graphicFrameMkLst>
            <pc:docMk/>
            <pc:sldMk cId="2110810139" sldId="1825"/>
            <ac:graphicFrameMk id="8" creationId="{E76E7C87-BB77-4D60-8331-F9AD2AF1897A}"/>
          </ac:graphicFrameMkLst>
        </pc:graphicFrameChg>
        <pc:graphicFrameChg chg="add mod">
          <ac:chgData name="RAJESH JAIN" userId="50c29566-3814-45b0-8533-78c8aa0a3984" providerId="ADAL" clId="{E56ECF11-F43C-40A4-9B9B-8CCB7023558E}" dt="2022-03-04T18:01:29.904" v="2010" actId="255"/>
          <ac:graphicFrameMkLst>
            <pc:docMk/>
            <pc:sldMk cId="2110810139" sldId="1825"/>
            <ac:graphicFrameMk id="9" creationId="{A1067458-D720-4189-9C23-FF1BF04889DA}"/>
          </ac:graphicFrameMkLst>
        </pc:graphicFrameChg>
        <pc:graphicFrameChg chg="add del mod">
          <ac:chgData name="RAJESH JAIN" userId="50c29566-3814-45b0-8533-78c8aa0a3984" providerId="ADAL" clId="{E56ECF11-F43C-40A4-9B9B-8CCB7023558E}" dt="2022-03-04T17:30:29.258" v="1557" actId="3680"/>
          <ac:graphicFrameMkLst>
            <pc:docMk/>
            <pc:sldMk cId="2110810139" sldId="1825"/>
            <ac:graphicFrameMk id="113" creationId="{B470CCF0-F1D9-412B-88AA-91FB63441048}"/>
          </ac:graphicFrameMkLst>
        </pc:graphicFrameChg>
        <pc:graphicFrameChg chg="add del modGraphic">
          <ac:chgData name="RAJESH JAIN" userId="50c29566-3814-45b0-8533-78c8aa0a3984" providerId="ADAL" clId="{E56ECF11-F43C-40A4-9B9B-8CCB7023558E}" dt="2022-03-04T17:34:20.464" v="1573" actId="1032"/>
          <ac:graphicFrameMkLst>
            <pc:docMk/>
            <pc:sldMk cId="2110810139" sldId="1825"/>
            <ac:graphicFrameMk id="121" creationId="{4CA4C600-4C18-4B03-AD87-D4D842B1E4AE}"/>
          </ac:graphicFrameMkLst>
        </pc:graphicFrameChg>
        <pc:picChg chg="add del mod">
          <ac:chgData name="RAJESH JAIN" userId="50c29566-3814-45b0-8533-78c8aa0a3984" providerId="ADAL" clId="{E56ECF11-F43C-40A4-9B9B-8CCB7023558E}" dt="2022-03-04T17:27:50.012" v="1547"/>
          <ac:picMkLst>
            <pc:docMk/>
            <pc:sldMk cId="2110810139" sldId="1825"/>
            <ac:picMk id="42" creationId="{B2E90E80-60F0-4382-A211-18D20DBCB638}"/>
          </ac:picMkLst>
        </pc:picChg>
        <pc:picChg chg="add del mod">
          <ac:chgData name="RAJESH JAIN" userId="50c29566-3814-45b0-8533-78c8aa0a3984" providerId="ADAL" clId="{E56ECF11-F43C-40A4-9B9B-8CCB7023558E}" dt="2022-03-04T17:27:50.012" v="1547"/>
          <ac:picMkLst>
            <pc:docMk/>
            <pc:sldMk cId="2110810139" sldId="1825"/>
            <ac:picMk id="43" creationId="{8D4C927D-D1A1-4FE3-A232-14360B4547FB}"/>
          </ac:picMkLst>
        </pc:picChg>
        <pc:picChg chg="add del mod">
          <ac:chgData name="RAJESH JAIN" userId="50c29566-3814-45b0-8533-78c8aa0a3984" providerId="ADAL" clId="{E56ECF11-F43C-40A4-9B9B-8CCB7023558E}" dt="2022-03-04T17:27:50.012" v="1547"/>
          <ac:picMkLst>
            <pc:docMk/>
            <pc:sldMk cId="2110810139" sldId="1825"/>
            <ac:picMk id="47" creationId="{C4D5BCBF-4D4A-4CEE-BFB7-A0312F383A78}"/>
          </ac:picMkLst>
        </pc:picChg>
        <pc:picChg chg="add del mod">
          <ac:chgData name="RAJESH JAIN" userId="50c29566-3814-45b0-8533-78c8aa0a3984" providerId="ADAL" clId="{E56ECF11-F43C-40A4-9B9B-8CCB7023558E}" dt="2022-03-04T17:27:50.012" v="1547"/>
          <ac:picMkLst>
            <pc:docMk/>
            <pc:sldMk cId="2110810139" sldId="1825"/>
            <ac:picMk id="51" creationId="{14C008B4-53EB-4D4F-9DDB-72022C016301}"/>
          </ac:picMkLst>
        </pc:picChg>
        <pc:picChg chg="add del mod">
          <ac:chgData name="RAJESH JAIN" userId="50c29566-3814-45b0-8533-78c8aa0a3984" providerId="ADAL" clId="{E56ECF11-F43C-40A4-9B9B-8CCB7023558E}" dt="2022-03-04T17:27:50.012" v="1547"/>
          <ac:picMkLst>
            <pc:docMk/>
            <pc:sldMk cId="2110810139" sldId="1825"/>
            <ac:picMk id="55" creationId="{71EC276E-7291-44C0-AF7C-200138B8A76E}"/>
          </ac:picMkLst>
        </pc:picChg>
        <pc:picChg chg="mod">
          <ac:chgData name="RAJESH JAIN" userId="50c29566-3814-45b0-8533-78c8aa0a3984" providerId="ADAL" clId="{E56ECF11-F43C-40A4-9B9B-8CCB7023558E}" dt="2022-03-04T17:27:32.658" v="1542"/>
          <ac:picMkLst>
            <pc:docMk/>
            <pc:sldMk cId="2110810139" sldId="1825"/>
            <ac:picMk id="58" creationId="{71196A85-7CD8-412C-BA44-EA08981978BF}"/>
          </ac:picMkLst>
        </pc:picChg>
        <pc:picChg chg="add del mod">
          <ac:chgData name="RAJESH JAIN" userId="50c29566-3814-45b0-8533-78c8aa0a3984" providerId="ADAL" clId="{E56ECF11-F43C-40A4-9B9B-8CCB7023558E}" dt="2022-03-04T17:28:30.901" v="1551"/>
          <ac:picMkLst>
            <pc:docMk/>
            <pc:sldMk cId="2110810139" sldId="1825"/>
            <ac:picMk id="94" creationId="{4D03A2D6-FD59-4E4F-AB23-755CD4858D5D}"/>
          </ac:picMkLst>
        </pc:picChg>
        <pc:picChg chg="add del mod">
          <ac:chgData name="RAJESH JAIN" userId="50c29566-3814-45b0-8533-78c8aa0a3984" providerId="ADAL" clId="{E56ECF11-F43C-40A4-9B9B-8CCB7023558E}" dt="2022-03-04T17:28:30.901" v="1551"/>
          <ac:picMkLst>
            <pc:docMk/>
            <pc:sldMk cId="2110810139" sldId="1825"/>
            <ac:picMk id="95" creationId="{E5B6DE48-8429-43EE-B276-83C17670DDFD}"/>
          </ac:picMkLst>
        </pc:picChg>
        <pc:picChg chg="add del mod">
          <ac:chgData name="RAJESH JAIN" userId="50c29566-3814-45b0-8533-78c8aa0a3984" providerId="ADAL" clId="{E56ECF11-F43C-40A4-9B9B-8CCB7023558E}" dt="2022-03-04T17:28:30.901" v="1551"/>
          <ac:picMkLst>
            <pc:docMk/>
            <pc:sldMk cId="2110810139" sldId="1825"/>
            <ac:picMk id="99" creationId="{F271357A-FADA-4AEC-8941-A01CD258754D}"/>
          </ac:picMkLst>
        </pc:picChg>
        <pc:picChg chg="add del mod">
          <ac:chgData name="RAJESH JAIN" userId="50c29566-3814-45b0-8533-78c8aa0a3984" providerId="ADAL" clId="{E56ECF11-F43C-40A4-9B9B-8CCB7023558E}" dt="2022-03-04T17:28:30.901" v="1551"/>
          <ac:picMkLst>
            <pc:docMk/>
            <pc:sldMk cId="2110810139" sldId="1825"/>
            <ac:picMk id="103" creationId="{617C8FDB-361B-4024-9019-0E8963945BB7}"/>
          </ac:picMkLst>
        </pc:picChg>
        <pc:picChg chg="add del mod">
          <ac:chgData name="RAJESH JAIN" userId="50c29566-3814-45b0-8533-78c8aa0a3984" providerId="ADAL" clId="{E56ECF11-F43C-40A4-9B9B-8CCB7023558E}" dt="2022-03-04T17:28:30.901" v="1551"/>
          <ac:picMkLst>
            <pc:docMk/>
            <pc:sldMk cId="2110810139" sldId="1825"/>
            <ac:picMk id="107" creationId="{40832B8C-16C6-4549-BE20-1F459DF94019}"/>
          </ac:picMkLst>
        </pc:picChg>
        <pc:picChg chg="mod">
          <ac:chgData name="RAJESH JAIN" userId="50c29566-3814-45b0-8533-78c8aa0a3984" providerId="ADAL" clId="{E56ECF11-F43C-40A4-9B9B-8CCB7023558E}" dt="2022-03-04T17:28:12.271" v="1548"/>
          <ac:picMkLst>
            <pc:docMk/>
            <pc:sldMk cId="2110810139" sldId="1825"/>
            <ac:picMk id="110" creationId="{839CDAB0-CDBC-4F2A-A5A4-6CF91279C647}"/>
          </ac:picMkLst>
        </pc:picChg>
        <pc:inkChg chg="add del">
          <ac:chgData name="RAJESH JAIN" userId="50c29566-3814-45b0-8533-78c8aa0a3984" providerId="ADAL" clId="{E56ECF11-F43C-40A4-9B9B-8CCB7023558E}" dt="2022-03-04T17:31:18.613" v="1571"/>
          <ac:inkMkLst>
            <pc:docMk/>
            <pc:sldMk cId="2110810139" sldId="1825"/>
            <ac:inkMk id="114" creationId="{1AE1377F-AA8D-432A-95AA-612B28324647}"/>
          </ac:inkMkLst>
        </pc:inkChg>
        <pc:inkChg chg="add del">
          <ac:chgData name="RAJESH JAIN" userId="50c29566-3814-45b0-8533-78c8aa0a3984" providerId="ADAL" clId="{E56ECF11-F43C-40A4-9B9B-8CCB7023558E}" dt="2022-03-04T17:31:12.032" v="1570" actId="9405"/>
          <ac:inkMkLst>
            <pc:docMk/>
            <pc:sldMk cId="2110810139" sldId="1825"/>
            <ac:inkMk id="115" creationId="{EAC2FD91-03DA-4123-B643-2203E841DB10}"/>
          </ac:inkMkLst>
        </pc:inkChg>
        <pc:inkChg chg="add del">
          <ac:chgData name="RAJESH JAIN" userId="50c29566-3814-45b0-8533-78c8aa0a3984" providerId="ADAL" clId="{E56ECF11-F43C-40A4-9B9B-8CCB7023558E}" dt="2022-03-04T17:31:11.392" v="1569" actId="9405"/>
          <ac:inkMkLst>
            <pc:docMk/>
            <pc:sldMk cId="2110810139" sldId="1825"/>
            <ac:inkMk id="116" creationId="{28C0100F-57A1-4D9B-A0E9-28544BF7EE9D}"/>
          </ac:inkMkLst>
        </pc:inkChg>
        <pc:inkChg chg="add del mod">
          <ac:chgData name="RAJESH JAIN" userId="50c29566-3814-45b0-8533-78c8aa0a3984" providerId="ADAL" clId="{E56ECF11-F43C-40A4-9B9B-8CCB7023558E}" dt="2022-03-04T17:31:10.637" v="1568" actId="9405"/>
          <ac:inkMkLst>
            <pc:docMk/>
            <pc:sldMk cId="2110810139" sldId="1825"/>
            <ac:inkMk id="117" creationId="{6C59BEF7-F7EE-4F60-8FA9-7D26032D1A47}"/>
          </ac:inkMkLst>
        </pc:inkChg>
        <pc:inkChg chg="add del mod">
          <ac:chgData name="RAJESH JAIN" userId="50c29566-3814-45b0-8533-78c8aa0a3984" providerId="ADAL" clId="{E56ECF11-F43C-40A4-9B9B-8CCB7023558E}" dt="2022-03-04T17:31:10.067" v="1567"/>
          <ac:inkMkLst>
            <pc:docMk/>
            <pc:sldMk cId="2110810139" sldId="1825"/>
            <ac:inkMk id="118" creationId="{C2A17F3E-911A-4137-AAB3-AE1AFC588237}"/>
          </ac:inkMkLst>
        </pc:inkChg>
        <pc:inkChg chg="add del">
          <ac:chgData name="RAJESH JAIN" userId="50c29566-3814-45b0-8533-78c8aa0a3984" providerId="ADAL" clId="{E56ECF11-F43C-40A4-9B9B-8CCB7023558E}" dt="2022-03-04T17:31:09.538" v="1565" actId="9405"/>
          <ac:inkMkLst>
            <pc:docMk/>
            <pc:sldMk cId="2110810139" sldId="1825"/>
            <ac:inkMk id="120" creationId="{CC019DD3-ABEF-40ED-BF5C-670AAB0AE74C}"/>
          </ac:inkMkLst>
        </pc:inkChg>
        <pc:cxnChg chg="mod">
          <ac:chgData name="RAJESH JAIN" userId="50c29566-3814-45b0-8533-78c8aa0a3984" providerId="ADAL" clId="{E56ECF11-F43C-40A4-9B9B-8CCB7023558E}" dt="2022-03-04T17:27:32.658" v="1542"/>
          <ac:cxnSpMkLst>
            <pc:docMk/>
            <pc:sldMk cId="2110810139" sldId="1825"/>
            <ac:cxnSpMk id="13" creationId="{1C734BE2-8854-475F-814D-99A32669CBA2}"/>
          </ac:cxnSpMkLst>
        </pc:cxnChg>
        <pc:cxnChg chg="mod">
          <ac:chgData name="RAJESH JAIN" userId="50c29566-3814-45b0-8533-78c8aa0a3984" providerId="ADAL" clId="{E56ECF11-F43C-40A4-9B9B-8CCB7023558E}" dt="2022-03-04T17:28:12.271" v="1548"/>
          <ac:cxnSpMkLst>
            <pc:docMk/>
            <pc:sldMk cId="2110810139" sldId="1825"/>
            <ac:cxnSpMk id="65" creationId="{366F3F14-622B-4F6C-BF4D-A04E8D00C4E3}"/>
          </ac:cxnSpMkLst>
        </pc:cxnChg>
      </pc:sldChg>
    </pc:docChg>
  </pc:docChgLst>
  <pc:docChgLst>
    <pc:chgData name="RAJESH JAIN" userId="50c29566-3814-45b0-8533-78c8aa0a3984" providerId="ADAL" clId="{F3EE8A1A-A519-4A94-B398-85AEAFBEA90C}"/>
    <pc:docChg chg="undo custSel addSld delSld modSld sldOrd">
      <pc:chgData name="RAJESH JAIN" userId="50c29566-3814-45b0-8533-78c8aa0a3984" providerId="ADAL" clId="{F3EE8A1A-A519-4A94-B398-85AEAFBEA90C}" dt="2022-03-03T18:25:08.319" v="6342" actId="47"/>
      <pc:docMkLst>
        <pc:docMk/>
      </pc:docMkLst>
      <pc:sldChg chg="modSp mod">
        <pc:chgData name="RAJESH JAIN" userId="50c29566-3814-45b0-8533-78c8aa0a3984" providerId="ADAL" clId="{F3EE8A1A-A519-4A94-B398-85AEAFBEA90C}" dt="2022-03-03T14:40:03.732" v="3690" actId="2711"/>
        <pc:sldMkLst>
          <pc:docMk/>
          <pc:sldMk cId="2159141990" sldId="257"/>
        </pc:sldMkLst>
        <pc:spChg chg="mod">
          <ac:chgData name="RAJESH JAIN" userId="50c29566-3814-45b0-8533-78c8aa0a3984" providerId="ADAL" clId="{F3EE8A1A-A519-4A94-B398-85AEAFBEA90C}" dt="2022-03-03T14:40:03.732" v="3690" actId="2711"/>
          <ac:spMkLst>
            <pc:docMk/>
            <pc:sldMk cId="2159141990" sldId="257"/>
            <ac:spMk id="2" creationId="{00000000-0000-0000-0000-000000000000}"/>
          </ac:spMkLst>
        </pc:spChg>
      </pc:sldChg>
      <pc:sldChg chg="del">
        <pc:chgData name="RAJESH JAIN" userId="50c29566-3814-45b0-8533-78c8aa0a3984" providerId="ADAL" clId="{F3EE8A1A-A519-4A94-B398-85AEAFBEA90C}" dt="2022-03-03T18:25:08.319" v="6342" actId="47"/>
        <pc:sldMkLst>
          <pc:docMk/>
          <pc:sldMk cId="1519120503" sldId="410"/>
        </pc:sldMkLst>
      </pc:sldChg>
      <pc:sldChg chg="del">
        <pc:chgData name="RAJESH JAIN" userId="50c29566-3814-45b0-8533-78c8aa0a3984" providerId="ADAL" clId="{F3EE8A1A-A519-4A94-B398-85AEAFBEA90C}" dt="2022-03-03T18:25:07.211" v="6341" actId="47"/>
        <pc:sldMkLst>
          <pc:docMk/>
          <pc:sldMk cId="2470061642" sldId="411"/>
        </pc:sldMkLst>
      </pc:sldChg>
      <pc:sldChg chg="addSp modSp mod">
        <pc:chgData name="RAJESH JAIN" userId="50c29566-3814-45b0-8533-78c8aa0a3984" providerId="ADAL" clId="{F3EE8A1A-A519-4A94-B398-85AEAFBEA90C}" dt="2022-03-03T18:06:16.173" v="5997" actId="14100"/>
        <pc:sldMkLst>
          <pc:docMk/>
          <pc:sldMk cId="3364571731" sldId="412"/>
        </pc:sldMkLst>
        <pc:spChg chg="mod">
          <ac:chgData name="RAJESH JAIN" userId="50c29566-3814-45b0-8533-78c8aa0a3984" providerId="ADAL" clId="{F3EE8A1A-A519-4A94-B398-85AEAFBEA90C}" dt="2022-03-03T18:05:47.335" v="5983" actId="20577"/>
          <ac:spMkLst>
            <pc:docMk/>
            <pc:sldMk cId="3364571731" sldId="412"/>
            <ac:spMk id="4" creationId="{50FA512B-84A4-4193-95B2-C0CBC26B4F9A}"/>
          </ac:spMkLst>
        </pc:spChg>
        <pc:spChg chg="add mod">
          <ac:chgData name="RAJESH JAIN" userId="50c29566-3814-45b0-8533-78c8aa0a3984" providerId="ADAL" clId="{F3EE8A1A-A519-4A94-B398-85AEAFBEA90C}" dt="2022-03-03T18:06:16.173" v="5997" actId="14100"/>
          <ac:spMkLst>
            <pc:docMk/>
            <pc:sldMk cId="3364571731" sldId="412"/>
            <ac:spMk id="5" creationId="{8D7B7FB5-88C2-4635-A716-CB008199F9D1}"/>
          </ac:spMkLst>
        </pc:spChg>
      </pc:sldChg>
      <pc:sldChg chg="del">
        <pc:chgData name="RAJESH JAIN" userId="50c29566-3814-45b0-8533-78c8aa0a3984" providerId="ADAL" clId="{F3EE8A1A-A519-4A94-B398-85AEAFBEA90C}" dt="2022-03-03T12:48:21.526" v="2592" actId="47"/>
        <pc:sldMkLst>
          <pc:docMk/>
          <pc:sldMk cId="679177005" sldId="419"/>
        </pc:sldMkLst>
      </pc:sldChg>
      <pc:sldChg chg="addSp delSp modSp del mod">
        <pc:chgData name="RAJESH JAIN" userId="50c29566-3814-45b0-8533-78c8aa0a3984" providerId="ADAL" clId="{F3EE8A1A-A519-4A94-B398-85AEAFBEA90C}" dt="2022-03-03T12:55:57.181" v="2668" actId="47"/>
        <pc:sldMkLst>
          <pc:docMk/>
          <pc:sldMk cId="3311977246" sldId="422"/>
        </pc:sldMkLst>
        <pc:spChg chg="del mod">
          <ac:chgData name="RAJESH JAIN" userId="50c29566-3814-45b0-8533-78c8aa0a3984" providerId="ADAL" clId="{F3EE8A1A-A519-4A94-B398-85AEAFBEA90C}" dt="2022-03-03T12:55:46.417" v="2666" actId="21"/>
          <ac:spMkLst>
            <pc:docMk/>
            <pc:sldMk cId="3311977246" sldId="422"/>
            <ac:spMk id="2" creationId="{9D963A59-EB6C-4626-88F0-37F61B2E47DD}"/>
          </ac:spMkLst>
        </pc:spChg>
        <pc:spChg chg="mod">
          <ac:chgData name="RAJESH JAIN" userId="50c29566-3814-45b0-8533-78c8aa0a3984" providerId="ADAL" clId="{F3EE8A1A-A519-4A94-B398-85AEAFBEA90C}" dt="2022-03-03T12:55:24.613" v="2661" actId="21"/>
          <ac:spMkLst>
            <pc:docMk/>
            <pc:sldMk cId="3311977246" sldId="422"/>
            <ac:spMk id="3" creationId="{3D73E7A1-DB0E-48FB-BF6D-9B90D386AA7E}"/>
          </ac:spMkLst>
        </pc:spChg>
        <pc:spChg chg="add mod">
          <ac:chgData name="RAJESH JAIN" userId="50c29566-3814-45b0-8533-78c8aa0a3984" providerId="ADAL" clId="{F3EE8A1A-A519-4A94-B398-85AEAFBEA90C}" dt="2022-03-03T12:55:46.417" v="2666" actId="21"/>
          <ac:spMkLst>
            <pc:docMk/>
            <pc:sldMk cId="3311977246" sldId="422"/>
            <ac:spMk id="5" creationId="{2D6A8208-25FA-47D1-ACD1-76CE24ACDA7A}"/>
          </ac:spMkLst>
        </pc:spChg>
        <pc:graphicFrameChg chg="add del mod">
          <ac:chgData name="RAJESH JAIN" userId="50c29566-3814-45b0-8533-78c8aa0a3984" providerId="ADAL" clId="{F3EE8A1A-A519-4A94-B398-85AEAFBEA90C}" dt="2022-03-03T10:31:52.260" v="1145"/>
          <ac:graphicFrameMkLst>
            <pc:docMk/>
            <pc:sldMk cId="3311977246" sldId="422"/>
            <ac:graphicFrameMk id="4" creationId="{160DFA1B-20C9-4AEB-ACF5-CA695E0399B7}"/>
          </ac:graphicFrameMkLst>
        </pc:graphicFrameChg>
      </pc:sldChg>
      <pc:sldChg chg="addSp delSp modSp del mod">
        <pc:chgData name="RAJESH JAIN" userId="50c29566-3814-45b0-8533-78c8aa0a3984" providerId="ADAL" clId="{F3EE8A1A-A519-4A94-B398-85AEAFBEA90C}" dt="2022-03-03T12:58:14.716" v="2686" actId="47"/>
        <pc:sldMkLst>
          <pc:docMk/>
          <pc:sldMk cId="2720024965" sldId="423"/>
        </pc:sldMkLst>
        <pc:spChg chg="del mod">
          <ac:chgData name="RAJESH JAIN" userId="50c29566-3814-45b0-8533-78c8aa0a3984" providerId="ADAL" clId="{F3EE8A1A-A519-4A94-B398-85AEAFBEA90C}" dt="2022-03-03T12:58:07.347" v="2684" actId="21"/>
          <ac:spMkLst>
            <pc:docMk/>
            <pc:sldMk cId="2720024965" sldId="423"/>
            <ac:spMk id="2" creationId="{9900C2A7-4BC6-4150-B663-8F5669A34FCD}"/>
          </ac:spMkLst>
        </pc:spChg>
        <pc:spChg chg="mod">
          <ac:chgData name="RAJESH JAIN" userId="50c29566-3814-45b0-8533-78c8aa0a3984" providerId="ADAL" clId="{F3EE8A1A-A519-4A94-B398-85AEAFBEA90C}" dt="2022-03-03T12:57:48.626" v="2680" actId="21"/>
          <ac:spMkLst>
            <pc:docMk/>
            <pc:sldMk cId="2720024965" sldId="423"/>
            <ac:spMk id="3" creationId="{CEE17ABD-3E09-4F52-A0E0-9D164DC7199E}"/>
          </ac:spMkLst>
        </pc:spChg>
        <pc:spChg chg="add mod">
          <ac:chgData name="RAJESH JAIN" userId="50c29566-3814-45b0-8533-78c8aa0a3984" providerId="ADAL" clId="{F3EE8A1A-A519-4A94-B398-85AEAFBEA90C}" dt="2022-03-03T12:58:07.347" v="2684" actId="21"/>
          <ac:spMkLst>
            <pc:docMk/>
            <pc:sldMk cId="2720024965" sldId="423"/>
            <ac:spMk id="5" creationId="{F9D1C1EF-44C8-4D58-BB94-1BBE9B3DC895}"/>
          </ac:spMkLst>
        </pc:spChg>
      </pc:sldChg>
      <pc:sldChg chg="addSp delSp modSp del mod">
        <pc:chgData name="RAJESH JAIN" userId="50c29566-3814-45b0-8533-78c8aa0a3984" providerId="ADAL" clId="{F3EE8A1A-A519-4A94-B398-85AEAFBEA90C}" dt="2022-03-03T12:54:48.201" v="2659" actId="47"/>
        <pc:sldMkLst>
          <pc:docMk/>
          <pc:sldMk cId="3588597917" sldId="425"/>
        </pc:sldMkLst>
        <pc:spChg chg="del mod">
          <ac:chgData name="RAJESH JAIN" userId="50c29566-3814-45b0-8533-78c8aa0a3984" providerId="ADAL" clId="{F3EE8A1A-A519-4A94-B398-85AEAFBEA90C}" dt="2022-03-03T12:54:40.777" v="2657" actId="21"/>
          <ac:spMkLst>
            <pc:docMk/>
            <pc:sldMk cId="3588597917" sldId="425"/>
            <ac:spMk id="2" creationId="{E12F345F-4DB8-41EE-AFE9-F3BDBE1DC9A2}"/>
          </ac:spMkLst>
        </pc:spChg>
        <pc:spChg chg="mod">
          <ac:chgData name="RAJESH JAIN" userId="50c29566-3814-45b0-8533-78c8aa0a3984" providerId="ADAL" clId="{F3EE8A1A-A519-4A94-B398-85AEAFBEA90C}" dt="2022-03-03T12:54:21.777" v="2652" actId="21"/>
          <ac:spMkLst>
            <pc:docMk/>
            <pc:sldMk cId="3588597917" sldId="425"/>
            <ac:spMk id="3" creationId="{D27C26A4-654A-4F11-8E2A-737869319C3D}"/>
          </ac:spMkLst>
        </pc:spChg>
        <pc:spChg chg="add mod">
          <ac:chgData name="RAJESH JAIN" userId="50c29566-3814-45b0-8533-78c8aa0a3984" providerId="ADAL" clId="{F3EE8A1A-A519-4A94-B398-85AEAFBEA90C}" dt="2022-03-03T12:54:40.777" v="2657" actId="21"/>
          <ac:spMkLst>
            <pc:docMk/>
            <pc:sldMk cId="3588597917" sldId="425"/>
            <ac:spMk id="5" creationId="{8F90A99B-A8A0-451F-8DD8-95F6504909D6}"/>
          </ac:spMkLst>
        </pc:spChg>
      </pc:sldChg>
      <pc:sldChg chg="addSp delSp modSp del mod">
        <pc:chgData name="RAJESH JAIN" userId="50c29566-3814-45b0-8533-78c8aa0a3984" providerId="ADAL" clId="{F3EE8A1A-A519-4A94-B398-85AEAFBEA90C}" dt="2022-03-03T12:45:47.060" v="2579" actId="47"/>
        <pc:sldMkLst>
          <pc:docMk/>
          <pc:sldMk cId="2184080926" sldId="426"/>
        </pc:sldMkLst>
        <pc:spChg chg="mod">
          <ac:chgData name="RAJESH JAIN" userId="50c29566-3814-45b0-8533-78c8aa0a3984" providerId="ADAL" clId="{F3EE8A1A-A519-4A94-B398-85AEAFBEA90C}" dt="2022-03-03T12:33:06.938" v="2507" actId="313"/>
          <ac:spMkLst>
            <pc:docMk/>
            <pc:sldMk cId="2184080926" sldId="426"/>
            <ac:spMk id="2" creationId="{64876B4E-5444-44D7-84EE-A9FE31025CBE}"/>
          </ac:spMkLst>
        </pc:spChg>
        <pc:spChg chg="mod">
          <ac:chgData name="RAJESH JAIN" userId="50c29566-3814-45b0-8533-78c8aa0a3984" providerId="ADAL" clId="{F3EE8A1A-A519-4A94-B398-85AEAFBEA90C}" dt="2022-03-03T12:42:48.214" v="2546" actId="21"/>
          <ac:spMkLst>
            <pc:docMk/>
            <pc:sldMk cId="2184080926" sldId="426"/>
            <ac:spMk id="3" creationId="{78E4C8AA-A987-49B5-B498-651EFA80E92A}"/>
          </ac:spMkLst>
        </pc:spChg>
        <pc:spChg chg="add del mod">
          <ac:chgData name="RAJESH JAIN" userId="50c29566-3814-45b0-8533-78c8aa0a3984" providerId="ADAL" clId="{F3EE8A1A-A519-4A94-B398-85AEAFBEA90C}" dt="2022-03-03T12:26:15.274" v="2433" actId="767"/>
          <ac:spMkLst>
            <pc:docMk/>
            <pc:sldMk cId="2184080926" sldId="426"/>
            <ac:spMk id="4" creationId="{3593E24B-07CD-4F24-AF8C-B05236B75FF7}"/>
          </ac:spMkLst>
        </pc:spChg>
        <pc:spChg chg="add del mod">
          <ac:chgData name="RAJESH JAIN" userId="50c29566-3814-45b0-8533-78c8aa0a3984" providerId="ADAL" clId="{F3EE8A1A-A519-4A94-B398-85AEAFBEA90C}" dt="2022-03-03T12:27:04.588" v="2439" actId="767"/>
          <ac:spMkLst>
            <pc:docMk/>
            <pc:sldMk cId="2184080926" sldId="426"/>
            <ac:spMk id="5" creationId="{6F804222-E0E5-4A23-8D6E-D17DA2D6A2E0}"/>
          </ac:spMkLst>
        </pc:spChg>
        <pc:spChg chg="add del mod">
          <ac:chgData name="RAJESH JAIN" userId="50c29566-3814-45b0-8533-78c8aa0a3984" providerId="ADAL" clId="{F3EE8A1A-A519-4A94-B398-85AEAFBEA90C}" dt="2022-03-03T12:27:01.263" v="2437" actId="767"/>
          <ac:spMkLst>
            <pc:docMk/>
            <pc:sldMk cId="2184080926" sldId="426"/>
            <ac:spMk id="6" creationId="{D70F5A15-F441-4007-B690-95E49FDED003}"/>
          </ac:spMkLst>
        </pc:spChg>
        <pc:spChg chg="add del mod">
          <ac:chgData name="RAJESH JAIN" userId="50c29566-3814-45b0-8533-78c8aa0a3984" providerId="ADAL" clId="{F3EE8A1A-A519-4A94-B398-85AEAFBEA90C}" dt="2022-03-03T12:27:25.362" v="2443"/>
          <ac:spMkLst>
            <pc:docMk/>
            <pc:sldMk cId="2184080926" sldId="426"/>
            <ac:spMk id="7" creationId="{C45A4D09-55DD-4442-B16E-964702627531}"/>
          </ac:spMkLst>
        </pc:spChg>
        <pc:spChg chg="add del mod">
          <ac:chgData name="RAJESH JAIN" userId="50c29566-3814-45b0-8533-78c8aa0a3984" providerId="ADAL" clId="{F3EE8A1A-A519-4A94-B398-85AEAFBEA90C}" dt="2022-03-03T12:29:30.325" v="2460" actId="478"/>
          <ac:spMkLst>
            <pc:docMk/>
            <pc:sldMk cId="2184080926" sldId="426"/>
            <ac:spMk id="8" creationId="{99520444-415E-4071-B51D-1106041745ED}"/>
          </ac:spMkLst>
        </pc:spChg>
        <pc:spChg chg="add mod">
          <ac:chgData name="RAJESH JAIN" userId="50c29566-3814-45b0-8533-78c8aa0a3984" providerId="ADAL" clId="{F3EE8A1A-A519-4A94-B398-85AEAFBEA90C}" dt="2022-03-03T12:33:53.259" v="2509" actId="14100"/>
          <ac:spMkLst>
            <pc:docMk/>
            <pc:sldMk cId="2184080926" sldId="426"/>
            <ac:spMk id="9" creationId="{ADD48C04-7CCF-44F1-AA71-18F0A85974D9}"/>
          </ac:spMkLst>
        </pc:spChg>
      </pc:sldChg>
      <pc:sldChg chg="addSp delSp modSp del mod">
        <pc:chgData name="RAJESH JAIN" userId="50c29566-3814-45b0-8533-78c8aa0a3984" providerId="ADAL" clId="{F3EE8A1A-A519-4A94-B398-85AEAFBEA90C}" dt="2022-03-03T12:57:14.897" v="2678" actId="47"/>
        <pc:sldMkLst>
          <pc:docMk/>
          <pc:sldMk cId="1558407708" sldId="427"/>
        </pc:sldMkLst>
        <pc:spChg chg="del">
          <ac:chgData name="RAJESH JAIN" userId="50c29566-3814-45b0-8533-78c8aa0a3984" providerId="ADAL" clId="{F3EE8A1A-A519-4A94-B398-85AEAFBEA90C}" dt="2022-03-03T12:57:05.951" v="2676" actId="21"/>
          <ac:spMkLst>
            <pc:docMk/>
            <pc:sldMk cId="1558407708" sldId="427"/>
            <ac:spMk id="2" creationId="{73E7D0D6-5FDB-4EA4-B946-BB932E49CA99}"/>
          </ac:spMkLst>
        </pc:spChg>
        <pc:spChg chg="mod">
          <ac:chgData name="RAJESH JAIN" userId="50c29566-3814-45b0-8533-78c8aa0a3984" providerId="ADAL" clId="{F3EE8A1A-A519-4A94-B398-85AEAFBEA90C}" dt="2022-03-03T12:56:52.839" v="2674" actId="21"/>
          <ac:spMkLst>
            <pc:docMk/>
            <pc:sldMk cId="1558407708" sldId="427"/>
            <ac:spMk id="3" creationId="{D451C46A-A7EE-4E19-AEF6-C24E9226BD7D}"/>
          </ac:spMkLst>
        </pc:spChg>
        <pc:spChg chg="add mod">
          <ac:chgData name="RAJESH JAIN" userId="50c29566-3814-45b0-8533-78c8aa0a3984" providerId="ADAL" clId="{F3EE8A1A-A519-4A94-B398-85AEAFBEA90C}" dt="2022-03-03T12:57:05.951" v="2676" actId="21"/>
          <ac:spMkLst>
            <pc:docMk/>
            <pc:sldMk cId="1558407708" sldId="427"/>
            <ac:spMk id="5" creationId="{690B87C0-390F-469A-80D5-56742478D16D}"/>
          </ac:spMkLst>
        </pc:spChg>
      </pc:sldChg>
      <pc:sldChg chg="addSp delSp modSp del mod">
        <pc:chgData name="RAJESH JAIN" userId="50c29566-3814-45b0-8533-78c8aa0a3984" providerId="ADAL" clId="{F3EE8A1A-A519-4A94-B398-85AEAFBEA90C}" dt="2022-03-03T12:49:23.885" v="2601" actId="47"/>
        <pc:sldMkLst>
          <pc:docMk/>
          <pc:sldMk cId="3368048639" sldId="428"/>
        </pc:sldMkLst>
        <pc:spChg chg="del">
          <ac:chgData name="RAJESH JAIN" userId="50c29566-3814-45b0-8533-78c8aa0a3984" providerId="ADAL" clId="{F3EE8A1A-A519-4A94-B398-85AEAFBEA90C}" dt="2022-03-03T12:49:14.812" v="2599" actId="21"/>
          <ac:spMkLst>
            <pc:docMk/>
            <pc:sldMk cId="3368048639" sldId="428"/>
            <ac:spMk id="2" creationId="{6E91A9E6-E5E5-489C-8B1A-90A09D74CE32}"/>
          </ac:spMkLst>
        </pc:spChg>
        <pc:spChg chg="mod">
          <ac:chgData name="RAJESH JAIN" userId="50c29566-3814-45b0-8533-78c8aa0a3984" providerId="ADAL" clId="{F3EE8A1A-A519-4A94-B398-85AEAFBEA90C}" dt="2022-03-03T12:48:43.315" v="2593" actId="21"/>
          <ac:spMkLst>
            <pc:docMk/>
            <pc:sldMk cId="3368048639" sldId="428"/>
            <ac:spMk id="3" creationId="{E4AC74B5-0DE8-432A-B73A-27311530AEA1}"/>
          </ac:spMkLst>
        </pc:spChg>
        <pc:spChg chg="add mod">
          <ac:chgData name="RAJESH JAIN" userId="50c29566-3814-45b0-8533-78c8aa0a3984" providerId="ADAL" clId="{F3EE8A1A-A519-4A94-B398-85AEAFBEA90C}" dt="2022-03-03T12:49:14.812" v="2599" actId="21"/>
          <ac:spMkLst>
            <pc:docMk/>
            <pc:sldMk cId="3368048639" sldId="428"/>
            <ac:spMk id="5" creationId="{0EA54EBA-776D-49E0-B20B-F9696DA618A8}"/>
          </ac:spMkLst>
        </pc:spChg>
      </pc:sldChg>
      <pc:sldChg chg="addSp delSp modSp del mod">
        <pc:chgData name="RAJESH JAIN" userId="50c29566-3814-45b0-8533-78c8aa0a3984" providerId="ADAL" clId="{F3EE8A1A-A519-4A94-B398-85AEAFBEA90C}" dt="2022-03-03T12:52:07.038" v="2615" actId="47"/>
        <pc:sldMkLst>
          <pc:docMk/>
          <pc:sldMk cId="2419159652" sldId="429"/>
        </pc:sldMkLst>
        <pc:spChg chg="del mod">
          <ac:chgData name="RAJESH JAIN" userId="50c29566-3814-45b0-8533-78c8aa0a3984" providerId="ADAL" clId="{F3EE8A1A-A519-4A94-B398-85AEAFBEA90C}" dt="2022-03-03T12:51:24.011" v="2609" actId="21"/>
          <ac:spMkLst>
            <pc:docMk/>
            <pc:sldMk cId="2419159652" sldId="429"/>
            <ac:spMk id="2" creationId="{96C9D4A1-4CEF-430A-84B8-B89EE140E9F0}"/>
          </ac:spMkLst>
        </pc:spChg>
        <pc:spChg chg="mod">
          <ac:chgData name="RAJESH JAIN" userId="50c29566-3814-45b0-8533-78c8aa0a3984" providerId="ADAL" clId="{F3EE8A1A-A519-4A94-B398-85AEAFBEA90C}" dt="2022-03-03T12:50:51.115" v="2604" actId="21"/>
          <ac:spMkLst>
            <pc:docMk/>
            <pc:sldMk cId="2419159652" sldId="429"/>
            <ac:spMk id="3" creationId="{8DFE61ED-94F8-4177-962F-386BB8595ABA}"/>
          </ac:spMkLst>
        </pc:spChg>
        <pc:spChg chg="add del mod">
          <ac:chgData name="RAJESH JAIN" userId="50c29566-3814-45b0-8533-78c8aa0a3984" providerId="ADAL" clId="{F3EE8A1A-A519-4A94-B398-85AEAFBEA90C}" dt="2022-03-03T12:51:46.499" v="2612" actId="21"/>
          <ac:spMkLst>
            <pc:docMk/>
            <pc:sldMk cId="2419159652" sldId="429"/>
            <ac:spMk id="4" creationId="{92A90DAB-FC6D-4339-B8ED-2FAE6790DED1}"/>
          </ac:spMkLst>
        </pc:spChg>
        <pc:spChg chg="add del mod">
          <ac:chgData name="RAJESH JAIN" userId="50c29566-3814-45b0-8533-78c8aa0a3984" providerId="ADAL" clId="{F3EE8A1A-A519-4A94-B398-85AEAFBEA90C}" dt="2022-03-03T12:51:41.662" v="2611" actId="478"/>
          <ac:spMkLst>
            <pc:docMk/>
            <pc:sldMk cId="2419159652" sldId="429"/>
            <ac:spMk id="6" creationId="{BAA624BE-FBD2-452D-9211-5CEEB5967E4A}"/>
          </ac:spMkLst>
        </pc:spChg>
      </pc:sldChg>
      <pc:sldChg chg="del">
        <pc:chgData name="RAJESH JAIN" userId="50c29566-3814-45b0-8533-78c8aa0a3984" providerId="ADAL" clId="{F3EE8A1A-A519-4A94-B398-85AEAFBEA90C}" dt="2022-03-03T18:25:02.945" v="6340" actId="47"/>
        <pc:sldMkLst>
          <pc:docMk/>
          <pc:sldMk cId="1137111999" sldId="430"/>
        </pc:sldMkLst>
      </pc:sldChg>
      <pc:sldChg chg="addSp delSp modSp del mod">
        <pc:chgData name="RAJESH JAIN" userId="50c29566-3814-45b0-8533-78c8aa0a3984" providerId="ADAL" clId="{F3EE8A1A-A519-4A94-B398-85AEAFBEA90C}" dt="2022-03-03T12:46:59.290" v="2589" actId="47"/>
        <pc:sldMkLst>
          <pc:docMk/>
          <pc:sldMk cId="3484326179" sldId="431"/>
        </pc:sldMkLst>
        <pc:spChg chg="del">
          <ac:chgData name="RAJESH JAIN" userId="50c29566-3814-45b0-8533-78c8aa0a3984" providerId="ADAL" clId="{F3EE8A1A-A519-4A94-B398-85AEAFBEA90C}" dt="2022-03-03T12:46:39.504" v="2586" actId="21"/>
          <ac:spMkLst>
            <pc:docMk/>
            <pc:sldMk cId="3484326179" sldId="431"/>
            <ac:spMk id="2" creationId="{7ADFDDE6-8064-40EE-BB45-2A59096CE53D}"/>
          </ac:spMkLst>
        </pc:spChg>
        <pc:spChg chg="mod">
          <ac:chgData name="RAJESH JAIN" userId="50c29566-3814-45b0-8533-78c8aa0a3984" providerId="ADAL" clId="{F3EE8A1A-A519-4A94-B398-85AEAFBEA90C}" dt="2022-03-03T12:46:14.360" v="2581" actId="21"/>
          <ac:spMkLst>
            <pc:docMk/>
            <pc:sldMk cId="3484326179" sldId="431"/>
            <ac:spMk id="3" creationId="{66B23FDE-81E9-4037-9FA7-3DB94D822206}"/>
          </ac:spMkLst>
        </pc:spChg>
        <pc:spChg chg="add mod">
          <ac:chgData name="RAJESH JAIN" userId="50c29566-3814-45b0-8533-78c8aa0a3984" providerId="ADAL" clId="{F3EE8A1A-A519-4A94-B398-85AEAFBEA90C}" dt="2022-03-03T12:46:39.504" v="2586" actId="21"/>
          <ac:spMkLst>
            <pc:docMk/>
            <pc:sldMk cId="3484326179" sldId="431"/>
            <ac:spMk id="5" creationId="{B3427051-1B3A-4B29-B347-584569DDAC5D}"/>
          </ac:spMkLst>
        </pc:spChg>
      </pc:sldChg>
      <pc:sldChg chg="addSp delSp modSp mod">
        <pc:chgData name="RAJESH JAIN" userId="50c29566-3814-45b0-8533-78c8aa0a3984" providerId="ADAL" clId="{F3EE8A1A-A519-4A94-B398-85AEAFBEA90C}" dt="2022-03-03T18:00:36.782" v="5863" actId="14100"/>
        <pc:sldMkLst>
          <pc:docMk/>
          <pc:sldMk cId="3026964612" sldId="1815"/>
        </pc:sldMkLst>
        <pc:spChg chg="mod">
          <ac:chgData name="RAJESH JAIN" userId="50c29566-3814-45b0-8533-78c8aa0a3984" providerId="ADAL" clId="{F3EE8A1A-A519-4A94-B398-85AEAFBEA90C}" dt="2022-03-03T17:49:33.341" v="5591" actId="313"/>
          <ac:spMkLst>
            <pc:docMk/>
            <pc:sldMk cId="3026964612" sldId="1815"/>
            <ac:spMk id="2" creationId="{88BF01BE-780A-403A-AE4C-30BAB226D3A9}"/>
          </ac:spMkLst>
        </pc:spChg>
        <pc:spChg chg="mod">
          <ac:chgData name="RAJESH JAIN" userId="50c29566-3814-45b0-8533-78c8aa0a3984" providerId="ADAL" clId="{F3EE8A1A-A519-4A94-B398-85AEAFBEA90C}" dt="2022-03-03T17:59:15.191" v="5855" actId="313"/>
          <ac:spMkLst>
            <pc:docMk/>
            <pc:sldMk cId="3026964612" sldId="1815"/>
            <ac:spMk id="4" creationId="{5464101C-4A6B-4B26-A3C6-239449AD6A8F}"/>
          </ac:spMkLst>
        </pc:spChg>
        <pc:spChg chg="add mod">
          <ac:chgData name="RAJESH JAIN" userId="50c29566-3814-45b0-8533-78c8aa0a3984" providerId="ADAL" clId="{F3EE8A1A-A519-4A94-B398-85AEAFBEA90C}" dt="2022-03-03T18:00:36.782" v="5863" actId="14100"/>
          <ac:spMkLst>
            <pc:docMk/>
            <pc:sldMk cId="3026964612" sldId="1815"/>
            <ac:spMk id="5" creationId="{59C86357-9355-48AD-BCD6-327CCB811F80}"/>
          </ac:spMkLst>
        </pc:spChg>
        <pc:spChg chg="add del mod">
          <ac:chgData name="RAJESH JAIN" userId="50c29566-3814-45b0-8533-78c8aa0a3984" providerId="ADAL" clId="{F3EE8A1A-A519-4A94-B398-85AEAFBEA90C}" dt="2022-03-03T13:21:37.807" v="3022" actId="478"/>
          <ac:spMkLst>
            <pc:docMk/>
            <pc:sldMk cId="3026964612" sldId="1815"/>
            <ac:spMk id="6" creationId="{6F7E9B06-9B3F-4C5C-85E8-3942219E6CBE}"/>
          </ac:spMkLst>
        </pc:spChg>
      </pc:sldChg>
      <pc:sldChg chg="modSp del mod">
        <pc:chgData name="RAJESH JAIN" userId="50c29566-3814-45b0-8533-78c8aa0a3984" providerId="ADAL" clId="{F3EE8A1A-A519-4A94-B398-85AEAFBEA90C}" dt="2022-03-03T12:45:56.013" v="2580" actId="47"/>
        <pc:sldMkLst>
          <pc:docMk/>
          <pc:sldMk cId="3257872279" sldId="1816"/>
        </pc:sldMkLst>
        <pc:spChg chg="mod">
          <ac:chgData name="RAJESH JAIN" userId="50c29566-3814-45b0-8533-78c8aa0a3984" providerId="ADAL" clId="{F3EE8A1A-A519-4A94-B398-85AEAFBEA90C}" dt="2022-03-03T12:41:49.903" v="2528" actId="6549"/>
          <ac:spMkLst>
            <pc:docMk/>
            <pc:sldMk cId="3257872279" sldId="1816"/>
            <ac:spMk id="2" creationId="{88BF01BE-780A-403A-AE4C-30BAB226D3A9}"/>
          </ac:spMkLst>
        </pc:spChg>
        <pc:spChg chg="mod">
          <ac:chgData name="RAJESH JAIN" userId="50c29566-3814-45b0-8533-78c8aa0a3984" providerId="ADAL" clId="{F3EE8A1A-A519-4A94-B398-85AEAFBEA90C}" dt="2022-03-03T12:41:56.483" v="2530" actId="27636"/>
          <ac:spMkLst>
            <pc:docMk/>
            <pc:sldMk cId="3257872279" sldId="1816"/>
            <ac:spMk id="4" creationId="{5464101C-4A6B-4B26-A3C6-239449AD6A8F}"/>
          </ac:spMkLst>
        </pc:spChg>
      </pc:sldChg>
      <pc:sldChg chg="addSp delSp modSp mod">
        <pc:chgData name="RAJESH JAIN" userId="50c29566-3814-45b0-8533-78c8aa0a3984" providerId="ADAL" clId="{F3EE8A1A-A519-4A94-B398-85AEAFBEA90C}" dt="2022-03-03T17:46:25.560" v="5526" actId="20577"/>
        <pc:sldMkLst>
          <pc:docMk/>
          <pc:sldMk cId="962398655" sldId="1817"/>
        </pc:sldMkLst>
        <pc:spChg chg="mod">
          <ac:chgData name="RAJESH JAIN" userId="50c29566-3814-45b0-8533-78c8aa0a3984" providerId="ADAL" clId="{F3EE8A1A-A519-4A94-B398-85AEAFBEA90C}" dt="2022-03-03T17:42:37.961" v="5453" actId="6549"/>
          <ac:spMkLst>
            <pc:docMk/>
            <pc:sldMk cId="962398655" sldId="1817"/>
            <ac:spMk id="2" creationId="{88BF01BE-780A-403A-AE4C-30BAB226D3A9}"/>
          </ac:spMkLst>
        </pc:spChg>
        <pc:spChg chg="add mod">
          <ac:chgData name="RAJESH JAIN" userId="50c29566-3814-45b0-8533-78c8aa0a3984" providerId="ADAL" clId="{F3EE8A1A-A519-4A94-B398-85AEAFBEA90C}" dt="2022-03-03T12:45:32.400" v="2578" actId="6549"/>
          <ac:spMkLst>
            <pc:docMk/>
            <pc:sldMk cId="962398655" sldId="1817"/>
            <ac:spMk id="5" creationId="{C647A6C0-23FF-4C4D-AB38-932942A6572E}"/>
          </ac:spMkLst>
        </pc:spChg>
        <pc:spChg chg="add mod">
          <ac:chgData name="RAJESH JAIN" userId="50c29566-3814-45b0-8533-78c8aa0a3984" providerId="ADAL" clId="{F3EE8A1A-A519-4A94-B398-85AEAFBEA90C}" dt="2022-03-03T17:46:25.560" v="5526" actId="20577"/>
          <ac:spMkLst>
            <pc:docMk/>
            <pc:sldMk cId="962398655" sldId="1817"/>
            <ac:spMk id="6" creationId="{069564CE-FFD5-431F-8A00-B06F75864772}"/>
          </ac:spMkLst>
        </pc:spChg>
        <pc:spChg chg="add del mod">
          <ac:chgData name="RAJESH JAIN" userId="50c29566-3814-45b0-8533-78c8aa0a3984" providerId="ADAL" clId="{F3EE8A1A-A519-4A94-B398-85AEAFBEA90C}" dt="2022-03-03T12:44:43.405" v="2554" actId="478"/>
          <ac:spMkLst>
            <pc:docMk/>
            <pc:sldMk cId="962398655" sldId="1817"/>
            <ac:spMk id="7" creationId="{61B7F6DE-C69D-40FE-BF62-2447B5336F71}"/>
          </ac:spMkLst>
        </pc:spChg>
      </pc:sldChg>
      <pc:sldChg chg="addSp delSp modSp mod">
        <pc:chgData name="RAJESH JAIN" userId="50c29566-3814-45b0-8533-78c8aa0a3984" providerId="ADAL" clId="{F3EE8A1A-A519-4A94-B398-85AEAFBEA90C}" dt="2022-03-03T17:48:03.021" v="5544" actId="20577"/>
        <pc:sldMkLst>
          <pc:docMk/>
          <pc:sldMk cId="3017035568" sldId="1818"/>
        </pc:sldMkLst>
        <pc:spChg chg="mod">
          <ac:chgData name="RAJESH JAIN" userId="50c29566-3814-45b0-8533-78c8aa0a3984" providerId="ADAL" clId="{F3EE8A1A-A519-4A94-B398-85AEAFBEA90C}" dt="2022-03-03T17:45:25.249" v="5514" actId="20577"/>
          <ac:spMkLst>
            <pc:docMk/>
            <pc:sldMk cId="3017035568" sldId="1818"/>
            <ac:spMk id="2" creationId="{88BF01BE-780A-403A-AE4C-30BAB226D3A9}"/>
          </ac:spMkLst>
        </pc:spChg>
        <pc:spChg chg="del">
          <ac:chgData name="RAJESH JAIN" userId="50c29566-3814-45b0-8533-78c8aa0a3984" providerId="ADAL" clId="{F3EE8A1A-A519-4A94-B398-85AEAFBEA90C}" dt="2022-03-03T12:46:29.648" v="2584" actId="478"/>
          <ac:spMkLst>
            <pc:docMk/>
            <pc:sldMk cId="3017035568" sldId="1818"/>
            <ac:spMk id="5" creationId="{C647A6C0-23FF-4C4D-AB38-932942A6572E}"/>
          </ac:spMkLst>
        </pc:spChg>
        <pc:spChg chg="del">
          <ac:chgData name="RAJESH JAIN" userId="50c29566-3814-45b0-8533-78c8aa0a3984" providerId="ADAL" clId="{F3EE8A1A-A519-4A94-B398-85AEAFBEA90C}" dt="2022-03-03T12:46:32.645" v="2585" actId="478"/>
          <ac:spMkLst>
            <pc:docMk/>
            <pc:sldMk cId="3017035568" sldId="1818"/>
            <ac:spMk id="6" creationId="{069564CE-FFD5-431F-8A00-B06F75864772}"/>
          </ac:spMkLst>
        </pc:spChg>
        <pc:spChg chg="add mod">
          <ac:chgData name="RAJESH JAIN" userId="50c29566-3814-45b0-8533-78c8aa0a3984" providerId="ADAL" clId="{F3EE8A1A-A519-4A94-B398-85AEAFBEA90C}" dt="2022-03-03T14:55:51.567" v="4082" actId="403"/>
          <ac:spMkLst>
            <pc:docMk/>
            <pc:sldMk cId="3017035568" sldId="1818"/>
            <ac:spMk id="7" creationId="{D3ACCFBF-BB77-4F42-8008-C7D715E11363}"/>
          </ac:spMkLst>
        </pc:spChg>
        <pc:spChg chg="add mod">
          <ac:chgData name="RAJESH JAIN" userId="50c29566-3814-45b0-8533-78c8aa0a3984" providerId="ADAL" clId="{F3EE8A1A-A519-4A94-B398-85AEAFBEA90C}" dt="2022-03-03T17:48:03.021" v="5544" actId="20577"/>
          <ac:spMkLst>
            <pc:docMk/>
            <pc:sldMk cId="3017035568" sldId="1818"/>
            <ac:spMk id="8" creationId="{37C0DE6D-807C-4908-B267-C278E8E30858}"/>
          </ac:spMkLst>
        </pc:spChg>
      </pc:sldChg>
      <pc:sldChg chg="addSp delSp modSp mod ord">
        <pc:chgData name="RAJESH JAIN" userId="50c29566-3814-45b0-8533-78c8aa0a3984" providerId="ADAL" clId="{F3EE8A1A-A519-4A94-B398-85AEAFBEA90C}" dt="2022-03-03T18:04:43.831" v="5957" actId="6549"/>
        <pc:sldMkLst>
          <pc:docMk/>
          <pc:sldMk cId="1450291840" sldId="1819"/>
        </pc:sldMkLst>
        <pc:spChg chg="mod">
          <ac:chgData name="RAJESH JAIN" userId="50c29566-3814-45b0-8533-78c8aa0a3984" providerId="ADAL" clId="{F3EE8A1A-A519-4A94-B398-85AEAFBEA90C}" dt="2022-03-03T12:48:51.623" v="2596" actId="20577"/>
          <ac:spMkLst>
            <pc:docMk/>
            <pc:sldMk cId="1450291840" sldId="1819"/>
            <ac:spMk id="2" creationId="{88BF01BE-780A-403A-AE4C-30BAB226D3A9}"/>
          </ac:spMkLst>
        </pc:spChg>
        <pc:spChg chg="del">
          <ac:chgData name="RAJESH JAIN" userId="50c29566-3814-45b0-8533-78c8aa0a3984" providerId="ADAL" clId="{F3EE8A1A-A519-4A94-B398-85AEAFBEA90C}" dt="2022-03-03T12:48:57.805" v="2597" actId="478"/>
          <ac:spMkLst>
            <pc:docMk/>
            <pc:sldMk cId="1450291840" sldId="1819"/>
            <ac:spMk id="5" creationId="{C647A6C0-23FF-4C4D-AB38-932942A6572E}"/>
          </ac:spMkLst>
        </pc:spChg>
        <pc:spChg chg="del">
          <ac:chgData name="RAJESH JAIN" userId="50c29566-3814-45b0-8533-78c8aa0a3984" providerId="ADAL" clId="{F3EE8A1A-A519-4A94-B398-85AEAFBEA90C}" dt="2022-03-03T12:49:01.566" v="2598" actId="478"/>
          <ac:spMkLst>
            <pc:docMk/>
            <pc:sldMk cId="1450291840" sldId="1819"/>
            <ac:spMk id="6" creationId="{069564CE-FFD5-431F-8A00-B06F75864772}"/>
          </ac:spMkLst>
        </pc:spChg>
        <pc:spChg chg="add mod">
          <ac:chgData name="RAJESH JAIN" userId="50c29566-3814-45b0-8533-78c8aa0a3984" providerId="ADAL" clId="{F3EE8A1A-A519-4A94-B398-85AEAFBEA90C}" dt="2022-03-03T18:04:43.831" v="5957" actId="6549"/>
          <ac:spMkLst>
            <pc:docMk/>
            <pc:sldMk cId="1450291840" sldId="1819"/>
            <ac:spMk id="7" creationId="{7C6A6C2C-FC4B-448C-B491-670186A2FC38}"/>
          </ac:spMkLst>
        </pc:spChg>
        <pc:spChg chg="add mod">
          <ac:chgData name="RAJESH JAIN" userId="50c29566-3814-45b0-8533-78c8aa0a3984" providerId="ADAL" clId="{F3EE8A1A-A519-4A94-B398-85AEAFBEA90C}" dt="2022-03-03T18:03:45.955" v="5923" actId="255"/>
          <ac:spMkLst>
            <pc:docMk/>
            <pc:sldMk cId="1450291840" sldId="1819"/>
            <ac:spMk id="8" creationId="{CCE9844C-E843-4051-9765-F31CC998BDDC}"/>
          </ac:spMkLst>
        </pc:spChg>
      </pc:sldChg>
      <pc:sldChg chg="addSp delSp modSp add mod">
        <pc:chgData name="RAJESH JAIN" userId="50c29566-3814-45b0-8533-78c8aa0a3984" providerId="ADAL" clId="{F3EE8A1A-A519-4A94-B398-85AEAFBEA90C}" dt="2022-03-03T18:11:02.511" v="6103" actId="1076"/>
        <pc:sldMkLst>
          <pc:docMk/>
          <pc:sldMk cId="2107909652" sldId="1820"/>
        </pc:sldMkLst>
        <pc:spChg chg="mod">
          <ac:chgData name="RAJESH JAIN" userId="50c29566-3814-45b0-8533-78c8aa0a3984" providerId="ADAL" clId="{F3EE8A1A-A519-4A94-B398-85AEAFBEA90C}" dt="2022-03-03T18:10:19.141" v="6102" actId="20577"/>
          <ac:spMkLst>
            <pc:docMk/>
            <pc:sldMk cId="2107909652" sldId="1820"/>
            <ac:spMk id="2" creationId="{88BF01BE-780A-403A-AE4C-30BAB226D3A9}"/>
          </ac:spMkLst>
        </pc:spChg>
        <pc:spChg chg="del">
          <ac:chgData name="RAJESH JAIN" userId="50c29566-3814-45b0-8533-78c8aa0a3984" providerId="ADAL" clId="{F3EE8A1A-A519-4A94-B398-85AEAFBEA90C}" dt="2022-03-03T12:51:14.442" v="2607" actId="478"/>
          <ac:spMkLst>
            <pc:docMk/>
            <pc:sldMk cId="2107909652" sldId="1820"/>
            <ac:spMk id="5" creationId="{C647A6C0-23FF-4C4D-AB38-932942A6572E}"/>
          </ac:spMkLst>
        </pc:spChg>
        <pc:spChg chg="del">
          <ac:chgData name="RAJESH JAIN" userId="50c29566-3814-45b0-8533-78c8aa0a3984" providerId="ADAL" clId="{F3EE8A1A-A519-4A94-B398-85AEAFBEA90C}" dt="2022-03-03T12:51:17.551" v="2608" actId="478"/>
          <ac:spMkLst>
            <pc:docMk/>
            <pc:sldMk cId="2107909652" sldId="1820"/>
            <ac:spMk id="6" creationId="{069564CE-FFD5-431F-8A00-B06F75864772}"/>
          </ac:spMkLst>
        </pc:spChg>
        <pc:spChg chg="add mod">
          <ac:chgData name="RAJESH JAIN" userId="50c29566-3814-45b0-8533-78c8aa0a3984" providerId="ADAL" clId="{F3EE8A1A-A519-4A94-B398-85AEAFBEA90C}" dt="2022-03-03T18:08:07.456" v="6046" actId="6549"/>
          <ac:spMkLst>
            <pc:docMk/>
            <pc:sldMk cId="2107909652" sldId="1820"/>
            <ac:spMk id="7" creationId="{CDF003D2-4D11-42B5-9C30-B01D2A3732A9}"/>
          </ac:spMkLst>
        </pc:spChg>
        <pc:spChg chg="add mod">
          <ac:chgData name="RAJESH JAIN" userId="50c29566-3814-45b0-8533-78c8aa0a3984" providerId="ADAL" clId="{F3EE8A1A-A519-4A94-B398-85AEAFBEA90C}" dt="2022-03-03T18:11:02.511" v="6103" actId="1076"/>
          <ac:spMkLst>
            <pc:docMk/>
            <pc:sldMk cId="2107909652" sldId="1820"/>
            <ac:spMk id="8" creationId="{C4BE05D4-B87D-42EE-8B51-D83F929D1CD5}"/>
          </ac:spMkLst>
        </pc:spChg>
      </pc:sldChg>
      <pc:sldChg chg="addSp delSp modSp mod">
        <pc:chgData name="RAJESH JAIN" userId="50c29566-3814-45b0-8533-78c8aa0a3984" providerId="ADAL" clId="{F3EE8A1A-A519-4A94-B398-85AEAFBEA90C}" dt="2022-03-03T18:20:46.961" v="6339" actId="6549"/>
        <pc:sldMkLst>
          <pc:docMk/>
          <pc:sldMk cId="1133344494" sldId="1821"/>
        </pc:sldMkLst>
        <pc:spChg chg="mod">
          <ac:chgData name="RAJESH JAIN" userId="50c29566-3814-45b0-8533-78c8aa0a3984" providerId="ADAL" clId="{F3EE8A1A-A519-4A94-B398-85AEAFBEA90C}" dt="2022-03-03T18:20:46.961" v="6339" actId="6549"/>
          <ac:spMkLst>
            <pc:docMk/>
            <pc:sldMk cId="1133344494" sldId="1821"/>
            <ac:spMk id="2" creationId="{88BF01BE-780A-403A-AE4C-30BAB226D3A9}"/>
          </ac:spMkLst>
        </pc:spChg>
        <pc:spChg chg="del">
          <ac:chgData name="RAJESH JAIN" userId="50c29566-3814-45b0-8533-78c8aa0a3984" providerId="ADAL" clId="{F3EE8A1A-A519-4A94-B398-85AEAFBEA90C}" dt="2022-03-03T12:54:31.983" v="2655" actId="478"/>
          <ac:spMkLst>
            <pc:docMk/>
            <pc:sldMk cId="1133344494" sldId="1821"/>
            <ac:spMk id="5" creationId="{C647A6C0-23FF-4C4D-AB38-932942A6572E}"/>
          </ac:spMkLst>
        </pc:spChg>
        <pc:spChg chg="del">
          <ac:chgData name="RAJESH JAIN" userId="50c29566-3814-45b0-8533-78c8aa0a3984" providerId="ADAL" clId="{F3EE8A1A-A519-4A94-B398-85AEAFBEA90C}" dt="2022-03-03T12:54:35.431" v="2656" actId="478"/>
          <ac:spMkLst>
            <pc:docMk/>
            <pc:sldMk cId="1133344494" sldId="1821"/>
            <ac:spMk id="6" creationId="{069564CE-FFD5-431F-8A00-B06F75864772}"/>
          </ac:spMkLst>
        </pc:spChg>
        <pc:spChg chg="add mod">
          <ac:chgData name="RAJESH JAIN" userId="50c29566-3814-45b0-8533-78c8aa0a3984" providerId="ADAL" clId="{F3EE8A1A-A519-4A94-B398-85AEAFBEA90C}" dt="2022-03-03T18:13:54.010" v="6192" actId="20577"/>
          <ac:spMkLst>
            <pc:docMk/>
            <pc:sldMk cId="1133344494" sldId="1821"/>
            <ac:spMk id="7" creationId="{F2B830C7-206B-4129-9788-63775D2388D5}"/>
          </ac:spMkLst>
        </pc:spChg>
        <pc:spChg chg="add mod">
          <ac:chgData name="RAJESH JAIN" userId="50c29566-3814-45b0-8533-78c8aa0a3984" providerId="ADAL" clId="{F3EE8A1A-A519-4A94-B398-85AEAFBEA90C}" dt="2022-03-03T18:14:42.134" v="6197" actId="20577"/>
          <ac:spMkLst>
            <pc:docMk/>
            <pc:sldMk cId="1133344494" sldId="1821"/>
            <ac:spMk id="8" creationId="{36D8D76C-FF0E-4B59-99E5-BEFCB4B3CAAC}"/>
          </ac:spMkLst>
        </pc:spChg>
      </pc:sldChg>
      <pc:sldChg chg="addSp delSp modSp add mod">
        <pc:chgData name="RAJESH JAIN" userId="50c29566-3814-45b0-8533-78c8aa0a3984" providerId="ADAL" clId="{F3EE8A1A-A519-4A94-B398-85AEAFBEA90C}" dt="2022-03-03T18:16:11.453" v="6225" actId="20577"/>
        <pc:sldMkLst>
          <pc:docMk/>
          <pc:sldMk cId="3801421286" sldId="1822"/>
        </pc:sldMkLst>
        <pc:spChg chg="mod">
          <ac:chgData name="RAJESH JAIN" userId="50c29566-3814-45b0-8533-78c8aa0a3984" providerId="ADAL" clId="{F3EE8A1A-A519-4A94-B398-85AEAFBEA90C}" dt="2022-03-03T12:55:29.652" v="2663" actId="27636"/>
          <ac:spMkLst>
            <pc:docMk/>
            <pc:sldMk cId="3801421286" sldId="1822"/>
            <ac:spMk id="2" creationId="{88BF01BE-780A-403A-AE4C-30BAB226D3A9}"/>
          </ac:spMkLst>
        </pc:spChg>
        <pc:spChg chg="del">
          <ac:chgData name="RAJESH JAIN" userId="50c29566-3814-45b0-8533-78c8aa0a3984" providerId="ADAL" clId="{F3EE8A1A-A519-4A94-B398-85AEAFBEA90C}" dt="2022-03-03T12:55:37.011" v="2664" actId="478"/>
          <ac:spMkLst>
            <pc:docMk/>
            <pc:sldMk cId="3801421286" sldId="1822"/>
            <ac:spMk id="5" creationId="{C647A6C0-23FF-4C4D-AB38-932942A6572E}"/>
          </ac:spMkLst>
        </pc:spChg>
        <pc:spChg chg="del">
          <ac:chgData name="RAJESH JAIN" userId="50c29566-3814-45b0-8533-78c8aa0a3984" providerId="ADAL" clId="{F3EE8A1A-A519-4A94-B398-85AEAFBEA90C}" dt="2022-03-03T12:55:40.709" v="2665" actId="478"/>
          <ac:spMkLst>
            <pc:docMk/>
            <pc:sldMk cId="3801421286" sldId="1822"/>
            <ac:spMk id="6" creationId="{069564CE-FFD5-431F-8A00-B06F75864772}"/>
          </ac:spMkLst>
        </pc:spChg>
        <pc:spChg chg="add mod">
          <ac:chgData name="RAJESH JAIN" userId="50c29566-3814-45b0-8533-78c8aa0a3984" providerId="ADAL" clId="{F3EE8A1A-A519-4A94-B398-85AEAFBEA90C}" dt="2022-03-03T14:34:09.008" v="3519" actId="6549"/>
          <ac:spMkLst>
            <pc:docMk/>
            <pc:sldMk cId="3801421286" sldId="1822"/>
            <ac:spMk id="7" creationId="{87303132-D166-4026-8044-6CE432FFA3A0}"/>
          </ac:spMkLst>
        </pc:spChg>
        <pc:spChg chg="add mod">
          <ac:chgData name="RAJESH JAIN" userId="50c29566-3814-45b0-8533-78c8aa0a3984" providerId="ADAL" clId="{F3EE8A1A-A519-4A94-B398-85AEAFBEA90C}" dt="2022-03-03T18:16:11.453" v="6225" actId="20577"/>
          <ac:spMkLst>
            <pc:docMk/>
            <pc:sldMk cId="3801421286" sldId="1822"/>
            <ac:spMk id="8" creationId="{D99792AF-35C4-4D42-B4D9-B4EA2B917E0D}"/>
          </ac:spMkLst>
        </pc:spChg>
      </pc:sldChg>
      <pc:sldChg chg="addSp delSp modSp add mod">
        <pc:chgData name="RAJESH JAIN" userId="50c29566-3814-45b0-8533-78c8aa0a3984" providerId="ADAL" clId="{F3EE8A1A-A519-4A94-B398-85AEAFBEA90C}" dt="2022-03-03T18:17:33.120" v="6247" actId="20577"/>
        <pc:sldMkLst>
          <pc:docMk/>
          <pc:sldMk cId="753809818" sldId="1823"/>
        </pc:sldMkLst>
        <pc:spChg chg="mod">
          <ac:chgData name="RAJESH JAIN" userId="50c29566-3814-45b0-8533-78c8aa0a3984" providerId="ADAL" clId="{F3EE8A1A-A519-4A94-B398-85AEAFBEA90C}" dt="2022-03-03T12:56:57.004" v="2675"/>
          <ac:spMkLst>
            <pc:docMk/>
            <pc:sldMk cId="753809818" sldId="1823"/>
            <ac:spMk id="2" creationId="{88BF01BE-780A-403A-AE4C-30BAB226D3A9}"/>
          </ac:spMkLst>
        </pc:spChg>
        <pc:spChg chg="del">
          <ac:chgData name="RAJESH JAIN" userId="50c29566-3814-45b0-8533-78c8aa0a3984" providerId="ADAL" clId="{F3EE8A1A-A519-4A94-B398-85AEAFBEA90C}" dt="2022-03-03T12:56:44.187" v="2672" actId="478"/>
          <ac:spMkLst>
            <pc:docMk/>
            <pc:sldMk cId="753809818" sldId="1823"/>
            <ac:spMk id="5" creationId="{C647A6C0-23FF-4C4D-AB38-932942A6572E}"/>
          </ac:spMkLst>
        </pc:spChg>
        <pc:spChg chg="del">
          <ac:chgData name="RAJESH JAIN" userId="50c29566-3814-45b0-8533-78c8aa0a3984" providerId="ADAL" clId="{F3EE8A1A-A519-4A94-B398-85AEAFBEA90C}" dt="2022-03-03T12:56:47.337" v="2673" actId="478"/>
          <ac:spMkLst>
            <pc:docMk/>
            <pc:sldMk cId="753809818" sldId="1823"/>
            <ac:spMk id="6" creationId="{069564CE-FFD5-431F-8A00-B06F75864772}"/>
          </ac:spMkLst>
        </pc:spChg>
        <pc:spChg chg="add mod">
          <ac:chgData name="RAJESH JAIN" userId="50c29566-3814-45b0-8533-78c8aa0a3984" providerId="ADAL" clId="{F3EE8A1A-A519-4A94-B398-85AEAFBEA90C}" dt="2022-03-03T18:16:42.763" v="6229" actId="6549"/>
          <ac:spMkLst>
            <pc:docMk/>
            <pc:sldMk cId="753809818" sldId="1823"/>
            <ac:spMk id="7" creationId="{1E219990-EF5B-4B00-BE8E-9FD2005FE21F}"/>
          </ac:spMkLst>
        </pc:spChg>
        <pc:spChg chg="add mod">
          <ac:chgData name="RAJESH JAIN" userId="50c29566-3814-45b0-8533-78c8aa0a3984" providerId="ADAL" clId="{F3EE8A1A-A519-4A94-B398-85AEAFBEA90C}" dt="2022-03-03T18:17:33.120" v="6247" actId="20577"/>
          <ac:spMkLst>
            <pc:docMk/>
            <pc:sldMk cId="753809818" sldId="1823"/>
            <ac:spMk id="8" creationId="{A51DE904-A157-4B41-BD38-1FA3B3CEFDD1}"/>
          </ac:spMkLst>
        </pc:spChg>
      </pc:sldChg>
      <pc:sldChg chg="addSp delSp modSp add mod">
        <pc:chgData name="RAJESH JAIN" userId="50c29566-3814-45b0-8533-78c8aa0a3984" providerId="ADAL" clId="{F3EE8A1A-A519-4A94-B398-85AEAFBEA90C}" dt="2022-03-03T18:19:09.065" v="6274" actId="20577"/>
        <pc:sldMkLst>
          <pc:docMk/>
          <pc:sldMk cId="3560059074" sldId="1824"/>
        </pc:sldMkLst>
        <pc:spChg chg="mod">
          <ac:chgData name="RAJESH JAIN" userId="50c29566-3814-45b0-8533-78c8aa0a3984" providerId="ADAL" clId="{F3EE8A1A-A519-4A94-B398-85AEAFBEA90C}" dt="2022-03-03T13:02:13.823" v="2700" actId="27636"/>
          <ac:spMkLst>
            <pc:docMk/>
            <pc:sldMk cId="3560059074" sldId="1824"/>
            <ac:spMk id="2" creationId="{88BF01BE-780A-403A-AE4C-30BAB226D3A9}"/>
          </ac:spMkLst>
        </pc:spChg>
        <pc:spChg chg="del">
          <ac:chgData name="RAJESH JAIN" userId="50c29566-3814-45b0-8533-78c8aa0a3984" providerId="ADAL" clId="{F3EE8A1A-A519-4A94-B398-85AEAFBEA90C}" dt="2022-03-03T12:57:59.296" v="2682" actId="478"/>
          <ac:spMkLst>
            <pc:docMk/>
            <pc:sldMk cId="3560059074" sldId="1824"/>
            <ac:spMk id="5" creationId="{C647A6C0-23FF-4C4D-AB38-932942A6572E}"/>
          </ac:spMkLst>
        </pc:spChg>
        <pc:spChg chg="del">
          <ac:chgData name="RAJESH JAIN" userId="50c29566-3814-45b0-8533-78c8aa0a3984" providerId="ADAL" clId="{F3EE8A1A-A519-4A94-B398-85AEAFBEA90C}" dt="2022-03-03T12:58:02.413" v="2683" actId="478"/>
          <ac:spMkLst>
            <pc:docMk/>
            <pc:sldMk cId="3560059074" sldId="1824"/>
            <ac:spMk id="6" creationId="{069564CE-FFD5-431F-8A00-B06F75864772}"/>
          </ac:spMkLst>
        </pc:spChg>
        <pc:spChg chg="add mod">
          <ac:chgData name="RAJESH JAIN" userId="50c29566-3814-45b0-8533-78c8aa0a3984" providerId="ADAL" clId="{F3EE8A1A-A519-4A94-B398-85AEAFBEA90C}" dt="2022-03-03T13:00:55.589" v="2692" actId="21"/>
          <ac:spMkLst>
            <pc:docMk/>
            <pc:sldMk cId="3560059074" sldId="1824"/>
            <ac:spMk id="7" creationId="{4A3987DA-0302-4891-BBC0-E6EBEBD024C3}"/>
          </ac:spMkLst>
        </pc:spChg>
        <pc:spChg chg="add mod">
          <ac:chgData name="RAJESH JAIN" userId="50c29566-3814-45b0-8533-78c8aa0a3984" providerId="ADAL" clId="{F3EE8A1A-A519-4A94-B398-85AEAFBEA90C}" dt="2022-03-03T18:19:09.065" v="6274" actId="20577"/>
          <ac:spMkLst>
            <pc:docMk/>
            <pc:sldMk cId="3560059074" sldId="1824"/>
            <ac:spMk id="8" creationId="{93FD0CD6-1DC8-4477-961C-4EB28835A039}"/>
          </ac:spMkLst>
        </pc:spChg>
      </pc:sldChg>
    </pc:docChg>
  </pc:docChgLst>
  <pc:docChgLst>
    <pc:chgData name="RAJESH JAIN" userId="50c29566-3814-45b0-8533-78c8aa0a3984" providerId="ADAL" clId="{81D27F2D-2318-4A88-AF61-6088CE6BA29A}"/>
    <pc:docChg chg="undo redo custSel addSld delSld modSld sldOrd">
      <pc:chgData name="RAJESH JAIN" userId="50c29566-3814-45b0-8533-78c8aa0a3984" providerId="ADAL" clId="{81D27F2D-2318-4A88-AF61-6088CE6BA29A}" dt="2022-03-02T07:28:09.651" v="7967" actId="20577"/>
      <pc:docMkLst>
        <pc:docMk/>
      </pc:docMkLst>
      <pc:sldChg chg="modSp mod">
        <pc:chgData name="RAJESH JAIN" userId="50c29566-3814-45b0-8533-78c8aa0a3984" providerId="ADAL" clId="{81D27F2D-2318-4A88-AF61-6088CE6BA29A}" dt="2022-02-28T11:24:55.013" v="4509" actId="6549"/>
        <pc:sldMkLst>
          <pc:docMk/>
          <pc:sldMk cId="2159141990" sldId="257"/>
        </pc:sldMkLst>
        <pc:spChg chg="mod">
          <ac:chgData name="RAJESH JAIN" userId="50c29566-3814-45b0-8533-78c8aa0a3984" providerId="ADAL" clId="{81D27F2D-2318-4A88-AF61-6088CE6BA29A}" dt="2022-02-28T11:24:55.013" v="4509" actId="6549"/>
          <ac:spMkLst>
            <pc:docMk/>
            <pc:sldMk cId="2159141990" sldId="257"/>
            <ac:spMk id="2" creationId="{00000000-0000-0000-0000-000000000000}"/>
          </ac:spMkLst>
        </pc:spChg>
      </pc:sldChg>
      <pc:sldChg chg="del">
        <pc:chgData name="RAJESH JAIN" userId="50c29566-3814-45b0-8533-78c8aa0a3984" providerId="ADAL" clId="{81D27F2D-2318-4A88-AF61-6088CE6BA29A}" dt="2022-02-16T07:32:34.401" v="0" actId="47"/>
        <pc:sldMkLst>
          <pc:docMk/>
          <pc:sldMk cId="683924907" sldId="259"/>
        </pc:sldMkLst>
      </pc:sldChg>
      <pc:sldChg chg="del">
        <pc:chgData name="RAJESH JAIN" userId="50c29566-3814-45b0-8533-78c8aa0a3984" providerId="ADAL" clId="{81D27F2D-2318-4A88-AF61-6088CE6BA29A}" dt="2022-02-16T07:32:34.401" v="0" actId="47"/>
        <pc:sldMkLst>
          <pc:docMk/>
          <pc:sldMk cId="4196099337" sldId="389"/>
        </pc:sldMkLst>
      </pc:sldChg>
      <pc:sldChg chg="del">
        <pc:chgData name="RAJESH JAIN" userId="50c29566-3814-45b0-8533-78c8aa0a3984" providerId="ADAL" clId="{81D27F2D-2318-4A88-AF61-6088CE6BA29A}" dt="2022-02-16T07:32:34.401" v="0" actId="47"/>
        <pc:sldMkLst>
          <pc:docMk/>
          <pc:sldMk cId="3452664116" sldId="390"/>
        </pc:sldMkLst>
      </pc:sldChg>
      <pc:sldChg chg="del">
        <pc:chgData name="RAJESH JAIN" userId="50c29566-3814-45b0-8533-78c8aa0a3984" providerId="ADAL" clId="{81D27F2D-2318-4A88-AF61-6088CE6BA29A}" dt="2022-02-16T07:32:34.401" v="0" actId="47"/>
        <pc:sldMkLst>
          <pc:docMk/>
          <pc:sldMk cId="1972792196" sldId="391"/>
        </pc:sldMkLst>
      </pc:sldChg>
      <pc:sldChg chg="del">
        <pc:chgData name="RAJESH JAIN" userId="50c29566-3814-45b0-8533-78c8aa0a3984" providerId="ADAL" clId="{81D27F2D-2318-4A88-AF61-6088CE6BA29A}" dt="2022-02-16T07:32:34.401" v="0" actId="47"/>
        <pc:sldMkLst>
          <pc:docMk/>
          <pc:sldMk cId="1244796924" sldId="392"/>
        </pc:sldMkLst>
      </pc:sldChg>
      <pc:sldChg chg="del">
        <pc:chgData name="RAJESH JAIN" userId="50c29566-3814-45b0-8533-78c8aa0a3984" providerId="ADAL" clId="{81D27F2D-2318-4A88-AF61-6088CE6BA29A}" dt="2022-02-16T07:32:34.401" v="0" actId="47"/>
        <pc:sldMkLst>
          <pc:docMk/>
          <pc:sldMk cId="841434559" sldId="394"/>
        </pc:sldMkLst>
      </pc:sldChg>
      <pc:sldChg chg="del">
        <pc:chgData name="RAJESH JAIN" userId="50c29566-3814-45b0-8533-78c8aa0a3984" providerId="ADAL" clId="{81D27F2D-2318-4A88-AF61-6088CE6BA29A}" dt="2022-02-16T07:32:34.401" v="0" actId="47"/>
        <pc:sldMkLst>
          <pc:docMk/>
          <pc:sldMk cId="2489132713" sldId="395"/>
        </pc:sldMkLst>
      </pc:sldChg>
      <pc:sldChg chg="del">
        <pc:chgData name="RAJESH JAIN" userId="50c29566-3814-45b0-8533-78c8aa0a3984" providerId="ADAL" clId="{81D27F2D-2318-4A88-AF61-6088CE6BA29A}" dt="2022-02-16T07:32:34.401" v="0" actId="47"/>
        <pc:sldMkLst>
          <pc:docMk/>
          <pc:sldMk cId="1041274359" sldId="397"/>
        </pc:sldMkLst>
      </pc:sldChg>
      <pc:sldChg chg="del">
        <pc:chgData name="RAJESH JAIN" userId="50c29566-3814-45b0-8533-78c8aa0a3984" providerId="ADAL" clId="{81D27F2D-2318-4A88-AF61-6088CE6BA29A}" dt="2022-02-16T07:47:45.377" v="247" actId="47"/>
        <pc:sldMkLst>
          <pc:docMk/>
          <pc:sldMk cId="3164116736" sldId="398"/>
        </pc:sldMkLst>
      </pc:sldChg>
      <pc:sldChg chg="del">
        <pc:chgData name="RAJESH JAIN" userId="50c29566-3814-45b0-8533-78c8aa0a3984" providerId="ADAL" clId="{81D27F2D-2318-4A88-AF61-6088CE6BA29A}" dt="2022-02-16T07:32:34.401" v="0" actId="47"/>
        <pc:sldMkLst>
          <pc:docMk/>
          <pc:sldMk cId="2997254231" sldId="400"/>
        </pc:sldMkLst>
      </pc:sldChg>
      <pc:sldChg chg="del">
        <pc:chgData name="RAJESH JAIN" userId="50c29566-3814-45b0-8533-78c8aa0a3984" providerId="ADAL" clId="{81D27F2D-2318-4A88-AF61-6088CE6BA29A}" dt="2022-02-16T07:32:34.401" v="0" actId="47"/>
        <pc:sldMkLst>
          <pc:docMk/>
          <pc:sldMk cId="4065505817" sldId="403"/>
        </pc:sldMkLst>
      </pc:sldChg>
      <pc:sldChg chg="del">
        <pc:chgData name="RAJESH JAIN" userId="50c29566-3814-45b0-8533-78c8aa0a3984" providerId="ADAL" clId="{81D27F2D-2318-4A88-AF61-6088CE6BA29A}" dt="2022-02-16T07:32:34.401" v="0" actId="47"/>
        <pc:sldMkLst>
          <pc:docMk/>
          <pc:sldMk cId="944781722" sldId="404"/>
        </pc:sldMkLst>
      </pc:sldChg>
      <pc:sldChg chg="del">
        <pc:chgData name="RAJESH JAIN" userId="50c29566-3814-45b0-8533-78c8aa0a3984" providerId="ADAL" clId="{81D27F2D-2318-4A88-AF61-6088CE6BA29A}" dt="2022-02-16T07:32:34.401" v="0" actId="47"/>
        <pc:sldMkLst>
          <pc:docMk/>
          <pc:sldMk cId="21789535" sldId="405"/>
        </pc:sldMkLst>
      </pc:sldChg>
      <pc:sldChg chg="del">
        <pc:chgData name="RAJESH JAIN" userId="50c29566-3814-45b0-8533-78c8aa0a3984" providerId="ADAL" clId="{81D27F2D-2318-4A88-AF61-6088CE6BA29A}" dt="2022-02-16T07:47:49.202" v="248" actId="47"/>
        <pc:sldMkLst>
          <pc:docMk/>
          <pc:sldMk cId="775227661" sldId="406"/>
        </pc:sldMkLst>
      </pc:sldChg>
      <pc:sldChg chg="addSp delSp modSp new del mod">
        <pc:chgData name="RAJESH JAIN" userId="50c29566-3814-45b0-8533-78c8aa0a3984" providerId="ADAL" clId="{81D27F2D-2318-4A88-AF61-6088CE6BA29A}" dt="2022-02-23T12:43:52.895" v="819" actId="47"/>
        <pc:sldMkLst>
          <pc:docMk/>
          <pc:sldMk cId="1444012436" sldId="407"/>
        </pc:sldMkLst>
        <pc:spChg chg="mod">
          <ac:chgData name="RAJESH JAIN" userId="50c29566-3814-45b0-8533-78c8aa0a3984" providerId="ADAL" clId="{81D27F2D-2318-4A88-AF61-6088CE6BA29A}" dt="2022-02-23T12:43:06.520" v="802" actId="21"/>
          <ac:spMkLst>
            <pc:docMk/>
            <pc:sldMk cId="1444012436" sldId="407"/>
            <ac:spMk id="2" creationId="{2CB27FD7-8C79-47DC-84FD-8AC58DA4FE13}"/>
          </ac:spMkLst>
        </pc:spChg>
        <pc:spChg chg="add del mod">
          <ac:chgData name="RAJESH JAIN" userId="50c29566-3814-45b0-8533-78c8aa0a3984" providerId="ADAL" clId="{81D27F2D-2318-4A88-AF61-6088CE6BA29A}" dt="2022-02-23T12:43:36.590" v="815"/>
          <ac:spMkLst>
            <pc:docMk/>
            <pc:sldMk cId="1444012436" sldId="407"/>
            <ac:spMk id="4" creationId="{EE49E112-3A0C-4DB4-B774-89D72A0DA9A3}"/>
          </ac:spMkLst>
        </pc:spChg>
      </pc:sldChg>
      <pc:sldChg chg="del">
        <pc:chgData name="RAJESH JAIN" userId="50c29566-3814-45b0-8533-78c8aa0a3984" providerId="ADAL" clId="{81D27F2D-2318-4A88-AF61-6088CE6BA29A}" dt="2022-02-16T07:32:34.401" v="0" actId="47"/>
        <pc:sldMkLst>
          <pc:docMk/>
          <pc:sldMk cId="1220109996" sldId="408"/>
        </pc:sldMkLst>
      </pc:sldChg>
      <pc:sldChg chg="addSp delSp modSp new del mod">
        <pc:chgData name="RAJESH JAIN" userId="50c29566-3814-45b0-8533-78c8aa0a3984" providerId="ADAL" clId="{81D27F2D-2318-4A88-AF61-6088CE6BA29A}" dt="2022-02-23T12:44:40.843" v="830" actId="47"/>
        <pc:sldMkLst>
          <pc:docMk/>
          <pc:sldMk cId="2749659212" sldId="408"/>
        </pc:sldMkLst>
        <pc:spChg chg="mod">
          <ac:chgData name="RAJESH JAIN" userId="50c29566-3814-45b0-8533-78c8aa0a3984" providerId="ADAL" clId="{81D27F2D-2318-4A88-AF61-6088CE6BA29A}" dt="2022-02-23T12:44:12.928" v="821" actId="21"/>
          <ac:spMkLst>
            <pc:docMk/>
            <pc:sldMk cId="2749659212" sldId="408"/>
            <ac:spMk id="2" creationId="{5B9C1CEE-A888-49B1-8367-F5A6743B53AF}"/>
          </ac:spMkLst>
        </pc:spChg>
        <pc:spChg chg="add del mod">
          <ac:chgData name="RAJESH JAIN" userId="50c29566-3814-45b0-8533-78c8aa0a3984" providerId="ADAL" clId="{81D27F2D-2318-4A88-AF61-6088CE6BA29A}" dt="2022-02-23T12:44:24.846" v="825"/>
          <ac:spMkLst>
            <pc:docMk/>
            <pc:sldMk cId="2749659212" sldId="408"/>
            <ac:spMk id="4" creationId="{27C6C1A4-9530-4D57-A5A2-4023271113F5}"/>
          </ac:spMkLst>
        </pc:spChg>
      </pc:sldChg>
      <pc:sldChg chg="addSp delSp modSp new del mod ord">
        <pc:chgData name="RAJESH JAIN" userId="50c29566-3814-45b0-8533-78c8aa0a3984" providerId="ADAL" clId="{81D27F2D-2318-4A88-AF61-6088CE6BA29A}" dt="2022-02-23T12:41:49.497" v="788" actId="47"/>
        <pc:sldMkLst>
          <pc:docMk/>
          <pc:sldMk cId="1981733471" sldId="409"/>
        </pc:sldMkLst>
        <pc:spChg chg="mod">
          <ac:chgData name="RAJESH JAIN" userId="50c29566-3814-45b0-8533-78c8aa0a3984" providerId="ADAL" clId="{81D27F2D-2318-4A88-AF61-6088CE6BA29A}" dt="2022-02-23T12:40:53.051" v="774" actId="27636"/>
          <ac:spMkLst>
            <pc:docMk/>
            <pc:sldMk cId="1981733471" sldId="409"/>
            <ac:spMk id="2" creationId="{869A5B22-613A-4F33-95A8-683192AB0861}"/>
          </ac:spMkLst>
        </pc:spChg>
        <pc:spChg chg="add del mod">
          <ac:chgData name="RAJESH JAIN" userId="50c29566-3814-45b0-8533-78c8aa0a3984" providerId="ADAL" clId="{81D27F2D-2318-4A88-AF61-6088CE6BA29A}" dt="2022-02-23T12:41:37.716" v="784"/>
          <ac:spMkLst>
            <pc:docMk/>
            <pc:sldMk cId="1981733471" sldId="409"/>
            <ac:spMk id="4" creationId="{4D031568-2827-4505-9014-37629D991D39}"/>
          </ac:spMkLst>
        </pc:spChg>
      </pc:sldChg>
      <pc:sldChg chg="del">
        <pc:chgData name="RAJESH JAIN" userId="50c29566-3814-45b0-8533-78c8aa0a3984" providerId="ADAL" clId="{81D27F2D-2318-4A88-AF61-6088CE6BA29A}" dt="2022-02-16T07:32:34.401" v="0" actId="47"/>
        <pc:sldMkLst>
          <pc:docMk/>
          <pc:sldMk cId="3798965214" sldId="409"/>
        </pc:sldMkLst>
      </pc:sldChg>
      <pc:sldChg chg="addSp modSp new mod ord">
        <pc:chgData name="RAJESH JAIN" userId="50c29566-3814-45b0-8533-78c8aa0a3984" providerId="ADAL" clId="{81D27F2D-2318-4A88-AF61-6088CE6BA29A}" dt="2022-03-02T06:02:09.804" v="7337" actId="108"/>
        <pc:sldMkLst>
          <pc:docMk/>
          <pc:sldMk cId="1519120503" sldId="410"/>
        </pc:sldMkLst>
        <pc:spChg chg="mod">
          <ac:chgData name="RAJESH JAIN" userId="50c29566-3814-45b0-8533-78c8aa0a3984" providerId="ADAL" clId="{81D27F2D-2318-4A88-AF61-6088CE6BA29A}" dt="2022-03-02T06:01:42.161" v="7333" actId="108"/>
          <ac:spMkLst>
            <pc:docMk/>
            <pc:sldMk cId="1519120503" sldId="410"/>
            <ac:spMk id="2" creationId="{77A6B075-DF21-479D-9629-6DF277B23F0F}"/>
          </ac:spMkLst>
        </pc:spChg>
        <pc:spChg chg="add mod">
          <ac:chgData name="RAJESH JAIN" userId="50c29566-3814-45b0-8533-78c8aa0a3984" providerId="ADAL" clId="{81D27F2D-2318-4A88-AF61-6088CE6BA29A}" dt="2022-03-02T06:02:09.804" v="7337" actId="108"/>
          <ac:spMkLst>
            <pc:docMk/>
            <pc:sldMk cId="1519120503" sldId="410"/>
            <ac:spMk id="4" creationId="{66ED6556-83AA-4579-8322-D0F2FA787FC2}"/>
          </ac:spMkLst>
        </pc:spChg>
      </pc:sldChg>
      <pc:sldChg chg="del">
        <pc:chgData name="RAJESH JAIN" userId="50c29566-3814-45b0-8533-78c8aa0a3984" providerId="ADAL" clId="{81D27F2D-2318-4A88-AF61-6088CE6BA29A}" dt="2022-02-16T07:32:34.401" v="0" actId="47"/>
        <pc:sldMkLst>
          <pc:docMk/>
          <pc:sldMk cId="2136589654" sldId="410"/>
        </pc:sldMkLst>
      </pc:sldChg>
      <pc:sldChg chg="del">
        <pc:chgData name="RAJESH JAIN" userId="50c29566-3814-45b0-8533-78c8aa0a3984" providerId="ADAL" clId="{81D27F2D-2318-4A88-AF61-6088CE6BA29A}" dt="2022-03-02T05:05:00.065" v="6057" actId="2696"/>
        <pc:sldMkLst>
          <pc:docMk/>
          <pc:sldMk cId="675475816" sldId="411"/>
        </pc:sldMkLst>
      </pc:sldChg>
      <pc:sldChg chg="del">
        <pc:chgData name="RAJESH JAIN" userId="50c29566-3814-45b0-8533-78c8aa0a3984" providerId="ADAL" clId="{81D27F2D-2318-4A88-AF61-6088CE6BA29A}" dt="2022-02-28T11:02:25.425" v="4281" actId="2696"/>
        <pc:sldMkLst>
          <pc:docMk/>
          <pc:sldMk cId="1567077963" sldId="411"/>
        </pc:sldMkLst>
      </pc:sldChg>
      <pc:sldChg chg="addSp modSp new del mod ord">
        <pc:chgData name="RAJESH JAIN" userId="50c29566-3814-45b0-8533-78c8aa0a3984" providerId="ADAL" clId="{81D27F2D-2318-4A88-AF61-6088CE6BA29A}" dt="2022-02-28T11:01:26.757" v="4279" actId="2696"/>
        <pc:sldMkLst>
          <pc:docMk/>
          <pc:sldMk cId="2359941492" sldId="411"/>
        </pc:sldMkLst>
        <pc:spChg chg="mod">
          <ac:chgData name="RAJESH JAIN" userId="50c29566-3814-45b0-8533-78c8aa0a3984" providerId="ADAL" clId="{81D27F2D-2318-4A88-AF61-6088CE6BA29A}" dt="2022-02-24T05:23:17.020" v="2549" actId="108"/>
          <ac:spMkLst>
            <pc:docMk/>
            <pc:sldMk cId="2359941492" sldId="411"/>
            <ac:spMk id="2" creationId="{4D34FC3C-DDDB-4CE8-A658-9558819ED652}"/>
          </ac:spMkLst>
        </pc:spChg>
        <pc:spChg chg="add mod">
          <ac:chgData name="RAJESH JAIN" userId="50c29566-3814-45b0-8533-78c8aa0a3984" providerId="ADAL" clId="{81D27F2D-2318-4A88-AF61-6088CE6BA29A}" dt="2022-02-28T07:42:10.186" v="3140" actId="6549"/>
          <ac:spMkLst>
            <pc:docMk/>
            <pc:sldMk cId="2359941492" sldId="411"/>
            <ac:spMk id="4" creationId="{F576FD5F-675D-447C-9526-B519BD4410E4}"/>
          </ac:spMkLst>
        </pc:spChg>
      </pc:sldChg>
      <pc:sldChg chg="modSp mod">
        <pc:chgData name="RAJESH JAIN" userId="50c29566-3814-45b0-8533-78c8aa0a3984" providerId="ADAL" clId="{81D27F2D-2318-4A88-AF61-6088CE6BA29A}" dt="2022-03-02T06:02:07.981" v="7336" actId="27636"/>
        <pc:sldMkLst>
          <pc:docMk/>
          <pc:sldMk cId="2470061642" sldId="411"/>
        </pc:sldMkLst>
        <pc:spChg chg="mod">
          <ac:chgData name="RAJESH JAIN" userId="50c29566-3814-45b0-8533-78c8aa0a3984" providerId="ADAL" clId="{81D27F2D-2318-4A88-AF61-6088CE6BA29A}" dt="2022-03-02T06:01:38.634" v="7332" actId="108"/>
          <ac:spMkLst>
            <pc:docMk/>
            <pc:sldMk cId="2470061642" sldId="411"/>
            <ac:spMk id="2" creationId="{4D34FC3C-DDDB-4CE8-A658-9558819ED652}"/>
          </ac:spMkLst>
        </pc:spChg>
        <pc:spChg chg="mod">
          <ac:chgData name="RAJESH JAIN" userId="50c29566-3814-45b0-8533-78c8aa0a3984" providerId="ADAL" clId="{81D27F2D-2318-4A88-AF61-6088CE6BA29A}" dt="2022-03-02T06:02:07.981" v="7336" actId="27636"/>
          <ac:spMkLst>
            <pc:docMk/>
            <pc:sldMk cId="2470061642" sldId="411"/>
            <ac:spMk id="4" creationId="{F576FD5F-675D-447C-9526-B519BD4410E4}"/>
          </ac:spMkLst>
        </pc:spChg>
      </pc:sldChg>
      <pc:sldChg chg="modSp del mod ord">
        <pc:chgData name="RAJESH JAIN" userId="50c29566-3814-45b0-8533-78c8aa0a3984" providerId="ADAL" clId="{81D27F2D-2318-4A88-AF61-6088CE6BA29A}" dt="2022-03-02T04:43:28.881" v="5557" actId="2696"/>
        <pc:sldMkLst>
          <pc:docMk/>
          <pc:sldMk cId="3362177792" sldId="411"/>
        </pc:sldMkLst>
        <pc:spChg chg="mod">
          <ac:chgData name="RAJESH JAIN" userId="50c29566-3814-45b0-8533-78c8aa0a3984" providerId="ADAL" clId="{81D27F2D-2318-4A88-AF61-6088CE6BA29A}" dt="2022-03-01T07:00:24.109" v="4516" actId="108"/>
          <ac:spMkLst>
            <pc:docMk/>
            <pc:sldMk cId="3362177792" sldId="411"/>
            <ac:spMk id="2" creationId="{4D34FC3C-DDDB-4CE8-A658-9558819ED652}"/>
          </ac:spMkLst>
        </pc:spChg>
      </pc:sldChg>
      <pc:sldChg chg="addSp modSp new mod ord">
        <pc:chgData name="RAJESH JAIN" userId="50c29566-3814-45b0-8533-78c8aa0a3984" providerId="ADAL" clId="{81D27F2D-2318-4A88-AF61-6088CE6BA29A}" dt="2022-03-02T06:03:01.288" v="7338" actId="20577"/>
        <pc:sldMkLst>
          <pc:docMk/>
          <pc:sldMk cId="3364571731" sldId="412"/>
        </pc:sldMkLst>
        <pc:spChg chg="mod">
          <ac:chgData name="RAJESH JAIN" userId="50c29566-3814-45b0-8533-78c8aa0a3984" providerId="ADAL" clId="{81D27F2D-2318-4A88-AF61-6088CE6BA29A}" dt="2022-03-02T06:03:01.288" v="7338" actId="20577"/>
          <ac:spMkLst>
            <pc:docMk/>
            <pc:sldMk cId="3364571731" sldId="412"/>
            <ac:spMk id="2" creationId="{55608BEB-C90D-4F21-9D28-B30E79D653CF}"/>
          </ac:spMkLst>
        </pc:spChg>
        <pc:spChg chg="add mod">
          <ac:chgData name="RAJESH JAIN" userId="50c29566-3814-45b0-8533-78c8aa0a3984" providerId="ADAL" clId="{81D27F2D-2318-4A88-AF61-6088CE6BA29A}" dt="2022-03-02T05:58:46.055" v="7304" actId="27636"/>
          <ac:spMkLst>
            <pc:docMk/>
            <pc:sldMk cId="3364571731" sldId="412"/>
            <ac:spMk id="4" creationId="{50FA512B-84A4-4193-95B2-C0CBC26B4F9A}"/>
          </ac:spMkLst>
        </pc:spChg>
      </pc:sldChg>
      <pc:sldChg chg="addSp delSp modSp new del mod">
        <pc:chgData name="RAJESH JAIN" userId="50c29566-3814-45b0-8533-78c8aa0a3984" providerId="ADAL" clId="{81D27F2D-2318-4A88-AF61-6088CE6BA29A}" dt="2022-02-23T12:53:11.189" v="1000" actId="47"/>
        <pc:sldMkLst>
          <pc:docMk/>
          <pc:sldMk cId="2097804880" sldId="413"/>
        </pc:sldMkLst>
        <pc:spChg chg="add del mod">
          <ac:chgData name="RAJESH JAIN" userId="50c29566-3814-45b0-8533-78c8aa0a3984" providerId="ADAL" clId="{81D27F2D-2318-4A88-AF61-6088CE6BA29A}" dt="2022-02-23T12:46:49.303" v="849"/>
          <ac:spMkLst>
            <pc:docMk/>
            <pc:sldMk cId="2097804880" sldId="413"/>
            <ac:spMk id="4" creationId="{C3662FFD-A80C-4B1D-80BB-1A08195F9BE1}"/>
          </ac:spMkLst>
        </pc:spChg>
      </pc:sldChg>
      <pc:sldChg chg="addSp delSp modSp new del mod">
        <pc:chgData name="RAJESH JAIN" userId="50c29566-3814-45b0-8533-78c8aa0a3984" providerId="ADAL" clId="{81D27F2D-2318-4A88-AF61-6088CE6BA29A}" dt="2022-02-23T12:53:43.441" v="1008" actId="47"/>
        <pc:sldMkLst>
          <pc:docMk/>
          <pc:sldMk cId="3968527155" sldId="414"/>
        </pc:sldMkLst>
        <pc:spChg chg="add del mod">
          <ac:chgData name="RAJESH JAIN" userId="50c29566-3814-45b0-8533-78c8aa0a3984" providerId="ADAL" clId="{81D27F2D-2318-4A88-AF61-6088CE6BA29A}" dt="2022-02-23T12:53:30.155" v="1004"/>
          <ac:spMkLst>
            <pc:docMk/>
            <pc:sldMk cId="3968527155" sldId="414"/>
            <ac:spMk id="4" creationId="{7FCC260F-55DA-471C-9830-1BEDC61233D1}"/>
          </ac:spMkLst>
        </pc:spChg>
      </pc:sldChg>
      <pc:sldChg chg="addSp delSp modSp new del mod">
        <pc:chgData name="RAJESH JAIN" userId="50c29566-3814-45b0-8533-78c8aa0a3984" providerId="ADAL" clId="{81D27F2D-2318-4A88-AF61-6088CE6BA29A}" dt="2022-02-23T12:57:52.211" v="1068" actId="47"/>
        <pc:sldMkLst>
          <pc:docMk/>
          <pc:sldMk cId="216100405" sldId="415"/>
        </pc:sldMkLst>
        <pc:spChg chg="add del mod">
          <ac:chgData name="RAJESH JAIN" userId="50c29566-3814-45b0-8533-78c8aa0a3984" providerId="ADAL" clId="{81D27F2D-2318-4A88-AF61-6088CE6BA29A}" dt="2022-02-23T12:56:32.949" v="1033"/>
          <ac:spMkLst>
            <pc:docMk/>
            <pc:sldMk cId="216100405" sldId="415"/>
            <ac:spMk id="4" creationId="{C7B99C1A-FF8A-404E-9126-70A56A935223}"/>
          </ac:spMkLst>
        </pc:spChg>
      </pc:sldChg>
      <pc:sldChg chg="addSp delSp modSp new del mod">
        <pc:chgData name="RAJESH JAIN" userId="50c29566-3814-45b0-8533-78c8aa0a3984" providerId="ADAL" clId="{81D27F2D-2318-4A88-AF61-6088CE6BA29A}" dt="2022-02-23T12:57:55.584" v="1069" actId="47"/>
        <pc:sldMkLst>
          <pc:docMk/>
          <pc:sldMk cId="2573776869" sldId="416"/>
        </pc:sldMkLst>
        <pc:spChg chg="add del mod">
          <ac:chgData name="RAJESH JAIN" userId="50c29566-3814-45b0-8533-78c8aa0a3984" providerId="ADAL" clId="{81D27F2D-2318-4A88-AF61-6088CE6BA29A}" dt="2022-02-23T12:39:16.309" v="765"/>
          <ac:spMkLst>
            <pc:docMk/>
            <pc:sldMk cId="2573776869" sldId="416"/>
            <ac:spMk id="4" creationId="{283E9D87-EB0C-49D9-875B-7A8D30A4EEA3}"/>
          </ac:spMkLst>
        </pc:spChg>
      </pc:sldChg>
      <pc:sldChg chg="addSp delSp modSp new del mod">
        <pc:chgData name="RAJESH JAIN" userId="50c29566-3814-45b0-8533-78c8aa0a3984" providerId="ADAL" clId="{81D27F2D-2318-4A88-AF61-6088CE6BA29A}" dt="2022-02-23T12:26:36.372" v="644" actId="47"/>
        <pc:sldMkLst>
          <pc:docMk/>
          <pc:sldMk cId="199923371" sldId="417"/>
        </pc:sldMkLst>
        <pc:spChg chg="add del mod">
          <ac:chgData name="RAJESH JAIN" userId="50c29566-3814-45b0-8533-78c8aa0a3984" providerId="ADAL" clId="{81D27F2D-2318-4A88-AF61-6088CE6BA29A}" dt="2022-02-23T12:26:00.998" v="634"/>
          <ac:spMkLst>
            <pc:docMk/>
            <pc:sldMk cId="199923371" sldId="417"/>
            <ac:spMk id="4" creationId="{774221D2-008B-4F46-9844-16A7BD3763DB}"/>
          </ac:spMkLst>
        </pc:spChg>
      </pc:sldChg>
      <pc:sldChg chg="addSp delSp modSp new del mod modClrScheme chgLayout">
        <pc:chgData name="RAJESH JAIN" userId="50c29566-3814-45b0-8533-78c8aa0a3984" providerId="ADAL" clId="{81D27F2D-2318-4A88-AF61-6088CE6BA29A}" dt="2022-02-23T12:25:38.409" v="630" actId="47"/>
        <pc:sldMkLst>
          <pc:docMk/>
          <pc:sldMk cId="1728316121" sldId="418"/>
        </pc:sldMkLst>
        <pc:spChg chg="del mod ord">
          <ac:chgData name="RAJESH JAIN" userId="50c29566-3814-45b0-8533-78c8aa0a3984" providerId="ADAL" clId="{81D27F2D-2318-4A88-AF61-6088CE6BA29A}" dt="2022-02-23T12:24:33.517" v="622" actId="700"/>
          <ac:spMkLst>
            <pc:docMk/>
            <pc:sldMk cId="1728316121" sldId="418"/>
            <ac:spMk id="2" creationId="{DC2F802C-636C-450E-99C2-5FA054D6D93C}"/>
          </ac:spMkLst>
        </pc:spChg>
        <pc:spChg chg="add del mod ord">
          <ac:chgData name="RAJESH JAIN" userId="50c29566-3814-45b0-8533-78c8aa0a3984" providerId="ADAL" clId="{81D27F2D-2318-4A88-AF61-6088CE6BA29A}" dt="2022-02-23T12:24:56.049" v="623" actId="700"/>
          <ac:spMkLst>
            <pc:docMk/>
            <pc:sldMk cId="1728316121" sldId="418"/>
            <ac:spMk id="3" creationId="{D90C7EBE-CED4-4B05-9D4D-BBC53EBD641B}"/>
          </ac:spMkLst>
        </pc:spChg>
        <pc:spChg chg="add del mod">
          <ac:chgData name="RAJESH JAIN" userId="50c29566-3814-45b0-8533-78c8aa0a3984" providerId="ADAL" clId="{81D27F2D-2318-4A88-AF61-6088CE6BA29A}" dt="2022-02-23T12:25:17.078" v="627"/>
          <ac:spMkLst>
            <pc:docMk/>
            <pc:sldMk cId="1728316121" sldId="418"/>
            <ac:spMk id="4" creationId="{1EF658BF-8A07-43A4-8B53-6B4C285F11ED}"/>
          </ac:spMkLst>
        </pc:spChg>
        <pc:spChg chg="add del mod ord">
          <ac:chgData name="RAJESH JAIN" userId="50c29566-3814-45b0-8533-78c8aa0a3984" providerId="ADAL" clId="{81D27F2D-2318-4A88-AF61-6088CE6BA29A}" dt="2022-02-23T12:24:56.049" v="623" actId="700"/>
          <ac:spMkLst>
            <pc:docMk/>
            <pc:sldMk cId="1728316121" sldId="418"/>
            <ac:spMk id="5" creationId="{92A67E1D-8DCF-47E2-AE93-D87B349DEED6}"/>
          </ac:spMkLst>
        </pc:spChg>
        <pc:spChg chg="add mod ord">
          <ac:chgData name="RAJESH JAIN" userId="50c29566-3814-45b0-8533-78c8aa0a3984" providerId="ADAL" clId="{81D27F2D-2318-4A88-AF61-6088CE6BA29A}" dt="2022-02-23T12:24:56.049" v="623" actId="700"/>
          <ac:spMkLst>
            <pc:docMk/>
            <pc:sldMk cId="1728316121" sldId="418"/>
            <ac:spMk id="6" creationId="{88C88FEE-B742-47C1-9B06-97308BF86CE3}"/>
          </ac:spMkLst>
        </pc:spChg>
        <pc:spChg chg="add mod ord">
          <ac:chgData name="RAJESH JAIN" userId="50c29566-3814-45b0-8533-78c8aa0a3984" providerId="ADAL" clId="{81D27F2D-2318-4A88-AF61-6088CE6BA29A}" dt="2022-02-23T12:24:56.049" v="623" actId="700"/>
          <ac:spMkLst>
            <pc:docMk/>
            <pc:sldMk cId="1728316121" sldId="418"/>
            <ac:spMk id="7" creationId="{2E20B8A5-1D81-42B9-825F-002080E297CC}"/>
          </ac:spMkLst>
        </pc:spChg>
      </pc:sldChg>
      <pc:sldChg chg="modSp mod">
        <pc:chgData name="RAJESH JAIN" userId="50c29566-3814-45b0-8533-78c8aa0a3984" providerId="ADAL" clId="{81D27F2D-2318-4A88-AF61-6088CE6BA29A}" dt="2022-03-02T06:27:33.113" v="7412" actId="27636"/>
        <pc:sldMkLst>
          <pc:docMk/>
          <pc:sldMk cId="679177005" sldId="419"/>
        </pc:sldMkLst>
        <pc:spChg chg="mod">
          <ac:chgData name="RAJESH JAIN" userId="50c29566-3814-45b0-8533-78c8aa0a3984" providerId="ADAL" clId="{81D27F2D-2318-4A88-AF61-6088CE6BA29A}" dt="2022-03-02T06:27:33.113" v="7412" actId="27636"/>
          <ac:spMkLst>
            <pc:docMk/>
            <pc:sldMk cId="679177005" sldId="419"/>
            <ac:spMk id="4" creationId="{5464101C-4A6B-4B26-A3C6-239449AD6A8F}"/>
          </ac:spMkLst>
        </pc:spChg>
      </pc:sldChg>
      <pc:sldChg chg="addSp modSp new del mod">
        <pc:chgData name="RAJESH JAIN" userId="50c29566-3814-45b0-8533-78c8aa0a3984" providerId="ADAL" clId="{81D27F2D-2318-4A88-AF61-6088CE6BA29A}" dt="2022-03-02T06:21:56.776" v="7393" actId="2696"/>
        <pc:sldMkLst>
          <pc:docMk/>
          <pc:sldMk cId="3026964612" sldId="419"/>
        </pc:sldMkLst>
        <pc:spChg chg="mod">
          <ac:chgData name="RAJESH JAIN" userId="50c29566-3814-45b0-8533-78c8aa0a3984" providerId="ADAL" clId="{81D27F2D-2318-4A88-AF61-6088CE6BA29A}" dt="2022-03-02T06:01:12.146" v="7326" actId="108"/>
          <ac:spMkLst>
            <pc:docMk/>
            <pc:sldMk cId="3026964612" sldId="419"/>
            <ac:spMk id="2" creationId="{88BF01BE-780A-403A-AE4C-30BAB226D3A9}"/>
          </ac:spMkLst>
        </pc:spChg>
        <pc:spChg chg="add mod">
          <ac:chgData name="RAJESH JAIN" userId="50c29566-3814-45b0-8533-78c8aa0a3984" providerId="ADAL" clId="{81D27F2D-2318-4A88-AF61-6088CE6BA29A}" dt="2022-03-02T06:16:11.793" v="7390" actId="20577"/>
          <ac:spMkLst>
            <pc:docMk/>
            <pc:sldMk cId="3026964612" sldId="419"/>
            <ac:spMk id="4" creationId="{5464101C-4A6B-4B26-A3C6-239449AD6A8F}"/>
          </ac:spMkLst>
        </pc:spChg>
      </pc:sldChg>
      <pc:sldChg chg="modSp del mod">
        <pc:chgData name="RAJESH JAIN" userId="50c29566-3814-45b0-8533-78c8aa0a3984" providerId="ADAL" clId="{81D27F2D-2318-4A88-AF61-6088CE6BA29A}" dt="2022-03-02T04:46:19.580" v="5572" actId="47"/>
        <pc:sldMkLst>
          <pc:docMk/>
          <pc:sldMk cId="2309966946" sldId="420"/>
        </pc:sldMkLst>
        <pc:spChg chg="mod">
          <ac:chgData name="RAJESH JAIN" userId="50c29566-3814-45b0-8533-78c8aa0a3984" providerId="ADAL" clId="{81D27F2D-2318-4A88-AF61-6088CE6BA29A}" dt="2022-03-01T07:00:59.763" v="4522" actId="108"/>
          <ac:spMkLst>
            <pc:docMk/>
            <pc:sldMk cId="2309966946" sldId="420"/>
            <ac:spMk id="2" creationId="{481DD696-8CF1-4653-884E-2BED3504C77F}"/>
          </ac:spMkLst>
        </pc:spChg>
        <pc:spChg chg="mod">
          <ac:chgData name="RAJESH JAIN" userId="50c29566-3814-45b0-8533-78c8aa0a3984" providerId="ADAL" clId="{81D27F2D-2318-4A88-AF61-6088CE6BA29A}" dt="2022-03-02T04:46:05.624" v="5568" actId="27636"/>
          <ac:spMkLst>
            <pc:docMk/>
            <pc:sldMk cId="2309966946" sldId="420"/>
            <ac:spMk id="4" creationId="{9A4EA790-E712-436E-9C68-891D8F0E93C5}"/>
          </ac:spMkLst>
        </pc:spChg>
      </pc:sldChg>
      <pc:sldChg chg="addSp modSp new del mod">
        <pc:chgData name="RAJESH JAIN" userId="50c29566-3814-45b0-8533-78c8aa0a3984" providerId="ADAL" clId="{81D27F2D-2318-4A88-AF61-6088CE6BA29A}" dt="2022-02-28T11:12:41.425" v="4284" actId="2696"/>
        <pc:sldMkLst>
          <pc:docMk/>
          <pc:sldMk cId="3315300972" sldId="420"/>
        </pc:sldMkLst>
        <pc:spChg chg="mod">
          <ac:chgData name="RAJESH JAIN" userId="50c29566-3814-45b0-8533-78c8aa0a3984" providerId="ADAL" clId="{81D27F2D-2318-4A88-AF61-6088CE6BA29A}" dt="2022-02-24T05:42:36.716" v="2623" actId="108"/>
          <ac:spMkLst>
            <pc:docMk/>
            <pc:sldMk cId="3315300972" sldId="420"/>
            <ac:spMk id="2" creationId="{481DD696-8CF1-4653-884E-2BED3504C77F}"/>
          </ac:spMkLst>
        </pc:spChg>
        <pc:spChg chg="add mod">
          <ac:chgData name="RAJESH JAIN" userId="50c29566-3814-45b0-8533-78c8aa0a3984" providerId="ADAL" clId="{81D27F2D-2318-4A88-AF61-6088CE6BA29A}" dt="2022-02-28T10:58:08.051" v="4275" actId="403"/>
          <ac:spMkLst>
            <pc:docMk/>
            <pc:sldMk cId="3315300972" sldId="420"/>
            <ac:spMk id="4" creationId="{9A4EA790-E712-436E-9C68-891D8F0E93C5}"/>
          </ac:spMkLst>
        </pc:spChg>
      </pc:sldChg>
      <pc:sldChg chg="addSp new del mod">
        <pc:chgData name="RAJESH JAIN" userId="50c29566-3814-45b0-8533-78c8aa0a3984" providerId="ADAL" clId="{81D27F2D-2318-4A88-AF61-6088CE6BA29A}" dt="2022-02-23T12:23:58.665" v="621" actId="47"/>
        <pc:sldMkLst>
          <pc:docMk/>
          <pc:sldMk cId="3467771360" sldId="421"/>
        </pc:sldMkLst>
        <pc:spChg chg="add">
          <ac:chgData name="RAJESH JAIN" userId="50c29566-3814-45b0-8533-78c8aa0a3984" providerId="ADAL" clId="{81D27F2D-2318-4A88-AF61-6088CE6BA29A}" dt="2022-02-16T07:47:13.340" v="245" actId="22"/>
          <ac:spMkLst>
            <pc:docMk/>
            <pc:sldMk cId="3467771360" sldId="421"/>
            <ac:spMk id="4" creationId="{AAF70F55-0091-4AA8-B162-0370AB3564F3}"/>
          </ac:spMkLst>
        </pc:spChg>
      </pc:sldChg>
      <pc:sldChg chg="modSp new del mod">
        <pc:chgData name="RAJESH JAIN" userId="50c29566-3814-45b0-8533-78c8aa0a3984" providerId="ADAL" clId="{81D27F2D-2318-4A88-AF61-6088CE6BA29A}" dt="2022-03-02T05:04:32.006" v="6056" actId="2696"/>
        <pc:sldMkLst>
          <pc:docMk/>
          <pc:sldMk cId="245009551" sldId="422"/>
        </pc:sldMkLst>
        <pc:spChg chg="mod">
          <ac:chgData name="RAJESH JAIN" userId="50c29566-3814-45b0-8533-78c8aa0a3984" providerId="ADAL" clId="{81D27F2D-2318-4A88-AF61-6088CE6BA29A}" dt="2022-03-01T10:13:37.396" v="5497" actId="14100"/>
          <ac:spMkLst>
            <pc:docMk/>
            <pc:sldMk cId="245009551" sldId="422"/>
            <ac:spMk id="2" creationId="{9D963A59-EB6C-4626-88F0-37F61B2E47DD}"/>
          </ac:spMkLst>
        </pc:spChg>
        <pc:spChg chg="mod">
          <ac:chgData name="RAJESH JAIN" userId="50c29566-3814-45b0-8533-78c8aa0a3984" providerId="ADAL" clId="{81D27F2D-2318-4A88-AF61-6088CE6BA29A}" dt="2022-03-01T07:07:22.562" v="4544" actId="20577"/>
          <ac:spMkLst>
            <pc:docMk/>
            <pc:sldMk cId="245009551" sldId="422"/>
            <ac:spMk id="3" creationId="{3D73E7A1-DB0E-48FB-BF6D-9B90D386AA7E}"/>
          </ac:spMkLst>
        </pc:spChg>
      </pc:sldChg>
      <pc:sldChg chg="new del">
        <pc:chgData name="RAJESH JAIN" userId="50c29566-3814-45b0-8533-78c8aa0a3984" providerId="ADAL" clId="{81D27F2D-2318-4A88-AF61-6088CE6BA29A}" dt="2022-02-23T12:21:13.843" v="564" actId="47"/>
        <pc:sldMkLst>
          <pc:docMk/>
          <pc:sldMk cId="2323701963" sldId="422"/>
        </pc:sldMkLst>
      </pc:sldChg>
      <pc:sldChg chg="modSp mod">
        <pc:chgData name="RAJESH JAIN" userId="50c29566-3814-45b0-8533-78c8aa0a3984" providerId="ADAL" clId="{81D27F2D-2318-4A88-AF61-6088CE6BA29A}" dt="2022-03-02T07:04:19.978" v="7738" actId="6549"/>
        <pc:sldMkLst>
          <pc:docMk/>
          <pc:sldMk cId="3311977246" sldId="422"/>
        </pc:sldMkLst>
        <pc:spChg chg="mod">
          <ac:chgData name="RAJESH JAIN" userId="50c29566-3814-45b0-8533-78c8aa0a3984" providerId="ADAL" clId="{81D27F2D-2318-4A88-AF61-6088CE6BA29A}" dt="2022-03-02T05:58:55.565" v="7315" actId="27636"/>
          <ac:spMkLst>
            <pc:docMk/>
            <pc:sldMk cId="3311977246" sldId="422"/>
            <ac:spMk id="2" creationId="{9D963A59-EB6C-4626-88F0-37F61B2E47DD}"/>
          </ac:spMkLst>
        </pc:spChg>
        <pc:spChg chg="mod">
          <ac:chgData name="RAJESH JAIN" userId="50c29566-3814-45b0-8533-78c8aa0a3984" providerId="ADAL" clId="{81D27F2D-2318-4A88-AF61-6088CE6BA29A}" dt="2022-03-02T07:04:19.978" v="7738" actId="6549"/>
          <ac:spMkLst>
            <pc:docMk/>
            <pc:sldMk cId="3311977246" sldId="422"/>
            <ac:spMk id="3" creationId="{3D73E7A1-DB0E-48FB-BF6D-9B90D386AA7E}"/>
          </ac:spMkLst>
        </pc:spChg>
      </pc:sldChg>
      <pc:sldChg chg="modSp add del mod">
        <pc:chgData name="RAJESH JAIN" userId="50c29566-3814-45b0-8533-78c8aa0a3984" providerId="ADAL" clId="{81D27F2D-2318-4A88-AF61-6088CE6BA29A}" dt="2022-02-28T11:00:10.978" v="4278" actId="2696"/>
        <pc:sldMkLst>
          <pc:docMk/>
          <pc:sldMk cId="1876913988" sldId="423"/>
        </pc:sldMkLst>
        <pc:spChg chg="mod">
          <ac:chgData name="RAJESH JAIN" userId="50c29566-3814-45b0-8533-78c8aa0a3984" providerId="ADAL" clId="{81D27F2D-2318-4A88-AF61-6088CE6BA29A}" dt="2022-02-28T07:50:22.198" v="3305" actId="20577"/>
          <ac:spMkLst>
            <pc:docMk/>
            <pc:sldMk cId="1876913988" sldId="423"/>
            <ac:spMk id="2" creationId="{9900C2A7-4BC6-4150-B663-8F5669A34FCD}"/>
          </ac:spMkLst>
        </pc:spChg>
      </pc:sldChg>
      <pc:sldChg chg="modSp new del mod">
        <pc:chgData name="RAJESH JAIN" userId="50c29566-3814-45b0-8533-78c8aa0a3984" providerId="ADAL" clId="{81D27F2D-2318-4A88-AF61-6088CE6BA29A}" dt="2022-02-28T07:47:17.933" v="3208" actId="2696"/>
        <pc:sldMkLst>
          <pc:docMk/>
          <pc:sldMk cId="2053328799" sldId="423"/>
        </pc:sldMkLst>
        <pc:spChg chg="mod">
          <ac:chgData name="RAJESH JAIN" userId="50c29566-3814-45b0-8533-78c8aa0a3984" providerId="ADAL" clId="{81D27F2D-2318-4A88-AF61-6088CE6BA29A}" dt="2022-02-24T05:20:36.750" v="2496" actId="20577"/>
          <ac:spMkLst>
            <pc:docMk/>
            <pc:sldMk cId="2053328799" sldId="423"/>
            <ac:spMk id="2" creationId="{9900C2A7-4BC6-4150-B663-8F5669A34FCD}"/>
          </ac:spMkLst>
        </pc:spChg>
        <pc:spChg chg="mod">
          <ac:chgData name="RAJESH JAIN" userId="50c29566-3814-45b0-8533-78c8aa0a3984" providerId="ADAL" clId="{81D27F2D-2318-4A88-AF61-6088CE6BA29A}" dt="2022-02-24T05:23:58.576" v="2563" actId="20577"/>
          <ac:spMkLst>
            <pc:docMk/>
            <pc:sldMk cId="2053328799" sldId="423"/>
            <ac:spMk id="3" creationId="{CEE17ABD-3E09-4F52-A0E0-9D164DC7199E}"/>
          </ac:spMkLst>
        </pc:spChg>
      </pc:sldChg>
      <pc:sldChg chg="modSp mod">
        <pc:chgData name="RAJESH JAIN" userId="50c29566-3814-45b0-8533-78c8aa0a3984" providerId="ADAL" clId="{81D27F2D-2318-4A88-AF61-6088CE6BA29A}" dt="2022-03-02T06:53:32.088" v="7735" actId="6549"/>
        <pc:sldMkLst>
          <pc:docMk/>
          <pc:sldMk cId="2720024965" sldId="423"/>
        </pc:sldMkLst>
        <pc:spChg chg="mod">
          <ac:chgData name="RAJESH JAIN" userId="50c29566-3814-45b0-8533-78c8aa0a3984" providerId="ADAL" clId="{81D27F2D-2318-4A88-AF61-6088CE6BA29A}" dt="2022-03-02T05:58:58.671" v="7319" actId="27636"/>
          <ac:spMkLst>
            <pc:docMk/>
            <pc:sldMk cId="2720024965" sldId="423"/>
            <ac:spMk id="2" creationId="{9900C2A7-4BC6-4150-B663-8F5669A34FCD}"/>
          </ac:spMkLst>
        </pc:spChg>
        <pc:spChg chg="mod">
          <ac:chgData name="RAJESH JAIN" userId="50c29566-3814-45b0-8533-78c8aa0a3984" providerId="ADAL" clId="{81D27F2D-2318-4A88-AF61-6088CE6BA29A}" dt="2022-03-02T06:53:32.088" v="7735" actId="6549"/>
          <ac:spMkLst>
            <pc:docMk/>
            <pc:sldMk cId="2720024965" sldId="423"/>
            <ac:spMk id="3" creationId="{CEE17ABD-3E09-4F52-A0E0-9D164DC7199E}"/>
          </ac:spMkLst>
        </pc:spChg>
      </pc:sldChg>
      <pc:sldChg chg="new del">
        <pc:chgData name="RAJESH JAIN" userId="50c29566-3814-45b0-8533-78c8aa0a3984" providerId="ADAL" clId="{81D27F2D-2318-4A88-AF61-6088CE6BA29A}" dt="2022-02-23T12:26:34.120" v="643" actId="47"/>
        <pc:sldMkLst>
          <pc:docMk/>
          <pc:sldMk cId="3924703565" sldId="424"/>
        </pc:sldMkLst>
      </pc:sldChg>
      <pc:sldChg chg="modSp new mod">
        <pc:chgData name="RAJESH JAIN" userId="50c29566-3814-45b0-8533-78c8aa0a3984" providerId="ADAL" clId="{81D27F2D-2318-4A88-AF61-6088CE6BA29A}" dt="2022-03-02T07:23:08.762" v="7944" actId="6549"/>
        <pc:sldMkLst>
          <pc:docMk/>
          <pc:sldMk cId="3588597917" sldId="425"/>
        </pc:sldMkLst>
        <pc:spChg chg="mod">
          <ac:chgData name="RAJESH JAIN" userId="50c29566-3814-45b0-8533-78c8aa0a3984" providerId="ADAL" clId="{81D27F2D-2318-4A88-AF61-6088CE6BA29A}" dt="2022-03-02T07:23:08.762" v="7944" actId="6549"/>
          <ac:spMkLst>
            <pc:docMk/>
            <pc:sldMk cId="3588597917" sldId="425"/>
            <ac:spMk id="2" creationId="{E12F345F-4DB8-41EE-AFE9-F3BDBE1DC9A2}"/>
          </ac:spMkLst>
        </pc:spChg>
        <pc:spChg chg="mod">
          <ac:chgData name="RAJESH JAIN" userId="50c29566-3814-45b0-8533-78c8aa0a3984" providerId="ADAL" clId="{81D27F2D-2318-4A88-AF61-6088CE6BA29A}" dt="2022-03-02T06:01:08.676" v="7325" actId="108"/>
          <ac:spMkLst>
            <pc:docMk/>
            <pc:sldMk cId="3588597917" sldId="425"/>
            <ac:spMk id="3" creationId="{D27C26A4-654A-4F11-8E2A-737869319C3D}"/>
          </ac:spMkLst>
        </pc:spChg>
      </pc:sldChg>
      <pc:sldChg chg="modSp new del mod">
        <pc:chgData name="RAJESH JAIN" userId="50c29566-3814-45b0-8533-78c8aa0a3984" providerId="ADAL" clId="{81D27F2D-2318-4A88-AF61-6088CE6BA29A}" dt="2022-03-02T06:21:06.807" v="7391" actId="2696"/>
        <pc:sldMkLst>
          <pc:docMk/>
          <pc:sldMk cId="3255327982" sldId="426"/>
        </pc:sldMkLst>
        <pc:spChg chg="mod">
          <ac:chgData name="RAJESH JAIN" userId="50c29566-3814-45b0-8533-78c8aa0a3984" providerId="ADAL" clId="{81D27F2D-2318-4A88-AF61-6088CE6BA29A}" dt="2022-03-02T05:58:48.984" v="7307" actId="108"/>
          <ac:spMkLst>
            <pc:docMk/>
            <pc:sldMk cId="3255327982" sldId="426"/>
            <ac:spMk id="2" creationId="{64876B4E-5444-44D7-84EE-A9FE31025CBE}"/>
          </ac:spMkLst>
        </pc:spChg>
        <pc:spChg chg="mod">
          <ac:chgData name="RAJESH JAIN" userId="50c29566-3814-45b0-8533-78c8aa0a3984" providerId="ADAL" clId="{81D27F2D-2318-4A88-AF61-6088CE6BA29A}" dt="2022-03-02T06:03:13.543" v="7340" actId="20577"/>
          <ac:spMkLst>
            <pc:docMk/>
            <pc:sldMk cId="3255327982" sldId="426"/>
            <ac:spMk id="3" creationId="{78E4C8AA-A987-49B5-B498-651EFA80E92A}"/>
          </ac:spMkLst>
        </pc:spChg>
      </pc:sldChg>
      <pc:sldChg chg="modSp mod">
        <pc:chgData name="RAJESH JAIN" userId="50c29566-3814-45b0-8533-78c8aa0a3984" providerId="ADAL" clId="{81D27F2D-2318-4A88-AF61-6088CE6BA29A}" dt="2022-03-02T06:53:24.646" v="7734" actId="6549"/>
        <pc:sldMkLst>
          <pc:docMk/>
          <pc:sldMk cId="1558407708" sldId="427"/>
        </pc:sldMkLst>
        <pc:spChg chg="mod">
          <ac:chgData name="RAJESH JAIN" userId="50c29566-3814-45b0-8533-78c8aa0a3984" providerId="ADAL" clId="{81D27F2D-2318-4A88-AF61-6088CE6BA29A}" dt="2022-03-02T05:58:57.068" v="7317" actId="27636"/>
          <ac:spMkLst>
            <pc:docMk/>
            <pc:sldMk cId="1558407708" sldId="427"/>
            <ac:spMk id="2" creationId="{73E7D0D6-5FDB-4EA4-B946-BB932E49CA99}"/>
          </ac:spMkLst>
        </pc:spChg>
        <pc:spChg chg="mod">
          <ac:chgData name="RAJESH JAIN" userId="50c29566-3814-45b0-8533-78c8aa0a3984" providerId="ADAL" clId="{81D27F2D-2318-4A88-AF61-6088CE6BA29A}" dt="2022-03-02T06:53:24.646" v="7734" actId="6549"/>
          <ac:spMkLst>
            <pc:docMk/>
            <pc:sldMk cId="1558407708" sldId="427"/>
            <ac:spMk id="3" creationId="{D451C46A-A7EE-4E19-AEF6-C24E9226BD7D}"/>
          </ac:spMkLst>
        </pc:spChg>
      </pc:sldChg>
      <pc:sldChg chg="modSp new del mod ord">
        <pc:chgData name="RAJESH JAIN" userId="50c29566-3814-45b0-8533-78c8aa0a3984" providerId="ADAL" clId="{81D27F2D-2318-4A88-AF61-6088CE6BA29A}" dt="2022-03-02T04:42:41.707" v="5556" actId="2696"/>
        <pc:sldMkLst>
          <pc:docMk/>
          <pc:sldMk cId="4211953667" sldId="427"/>
        </pc:sldMkLst>
        <pc:spChg chg="mod">
          <ac:chgData name="RAJESH JAIN" userId="50c29566-3814-45b0-8533-78c8aa0a3984" providerId="ADAL" clId="{81D27F2D-2318-4A88-AF61-6088CE6BA29A}" dt="2022-02-24T07:21:30.228" v="2737" actId="179"/>
          <ac:spMkLst>
            <pc:docMk/>
            <pc:sldMk cId="4211953667" sldId="427"/>
            <ac:spMk id="2" creationId="{73E7D0D6-5FDB-4EA4-B946-BB932E49CA99}"/>
          </ac:spMkLst>
        </pc:spChg>
        <pc:spChg chg="mod">
          <ac:chgData name="RAJESH JAIN" userId="50c29566-3814-45b0-8533-78c8aa0a3984" providerId="ADAL" clId="{81D27F2D-2318-4A88-AF61-6088CE6BA29A}" dt="2022-03-01T07:02:29.134" v="4530" actId="1076"/>
          <ac:spMkLst>
            <pc:docMk/>
            <pc:sldMk cId="4211953667" sldId="427"/>
            <ac:spMk id="3" creationId="{D451C46A-A7EE-4E19-AEF6-C24E9226BD7D}"/>
          </ac:spMkLst>
        </pc:spChg>
      </pc:sldChg>
      <pc:sldChg chg="modSp new mod ord">
        <pc:chgData name="RAJESH JAIN" userId="50c29566-3814-45b0-8533-78c8aa0a3984" providerId="ADAL" clId="{81D27F2D-2318-4A88-AF61-6088CE6BA29A}" dt="2022-03-02T07:25:32.807" v="7966" actId="20577"/>
        <pc:sldMkLst>
          <pc:docMk/>
          <pc:sldMk cId="3368048639" sldId="428"/>
        </pc:sldMkLst>
        <pc:spChg chg="mod">
          <ac:chgData name="RAJESH JAIN" userId="50c29566-3814-45b0-8533-78c8aa0a3984" providerId="ADAL" clId="{81D27F2D-2318-4A88-AF61-6088CE6BA29A}" dt="2022-03-02T07:25:32.807" v="7966" actId="20577"/>
          <ac:spMkLst>
            <pc:docMk/>
            <pc:sldMk cId="3368048639" sldId="428"/>
            <ac:spMk id="2" creationId="{6E91A9E6-E5E5-489C-8B1A-90A09D74CE32}"/>
          </ac:spMkLst>
        </pc:spChg>
        <pc:spChg chg="mod">
          <ac:chgData name="RAJESH JAIN" userId="50c29566-3814-45b0-8533-78c8aa0a3984" providerId="ADAL" clId="{81D27F2D-2318-4A88-AF61-6088CE6BA29A}" dt="2022-03-02T06:00:37.899" v="7321" actId="404"/>
          <ac:spMkLst>
            <pc:docMk/>
            <pc:sldMk cId="3368048639" sldId="428"/>
            <ac:spMk id="3" creationId="{E4AC74B5-0DE8-432A-B73A-27311530AEA1}"/>
          </ac:spMkLst>
        </pc:spChg>
      </pc:sldChg>
      <pc:sldChg chg="modSp new mod ord">
        <pc:chgData name="RAJESH JAIN" userId="50c29566-3814-45b0-8533-78c8aa0a3984" providerId="ADAL" clId="{81D27F2D-2318-4A88-AF61-6088CE6BA29A}" dt="2022-03-02T06:03:06.268" v="7339" actId="20577"/>
        <pc:sldMkLst>
          <pc:docMk/>
          <pc:sldMk cId="2419159652" sldId="429"/>
        </pc:sldMkLst>
        <pc:spChg chg="mod">
          <ac:chgData name="RAJESH JAIN" userId="50c29566-3814-45b0-8533-78c8aa0a3984" providerId="ADAL" clId="{81D27F2D-2318-4A88-AF61-6088CE6BA29A}" dt="2022-03-02T05:58:47.485" v="7306" actId="27636"/>
          <ac:spMkLst>
            <pc:docMk/>
            <pc:sldMk cId="2419159652" sldId="429"/>
            <ac:spMk id="2" creationId="{96C9D4A1-4CEF-430A-84B8-B89EE140E9F0}"/>
          </ac:spMkLst>
        </pc:spChg>
        <pc:spChg chg="mod">
          <ac:chgData name="RAJESH JAIN" userId="50c29566-3814-45b0-8533-78c8aa0a3984" providerId="ADAL" clId="{81D27F2D-2318-4A88-AF61-6088CE6BA29A}" dt="2022-03-02T06:03:06.268" v="7339" actId="20577"/>
          <ac:spMkLst>
            <pc:docMk/>
            <pc:sldMk cId="2419159652" sldId="429"/>
            <ac:spMk id="3" creationId="{8DFE61ED-94F8-4177-962F-386BB8595ABA}"/>
          </ac:spMkLst>
        </pc:spChg>
      </pc:sldChg>
      <pc:sldChg chg="modSp add del mod">
        <pc:chgData name="RAJESH JAIN" userId="50c29566-3814-45b0-8533-78c8aa0a3984" providerId="ADAL" clId="{81D27F2D-2318-4A88-AF61-6088CE6BA29A}" dt="2022-02-28T11:02:09.092" v="4280" actId="2696"/>
        <pc:sldMkLst>
          <pc:docMk/>
          <pc:sldMk cId="143215736" sldId="430"/>
        </pc:sldMkLst>
        <pc:spChg chg="mod">
          <ac:chgData name="RAJESH JAIN" userId="50c29566-3814-45b0-8533-78c8aa0a3984" providerId="ADAL" clId="{81D27F2D-2318-4A88-AF61-6088CE6BA29A}" dt="2022-02-28T07:27:58.331" v="2901" actId="6549"/>
          <ac:spMkLst>
            <pc:docMk/>
            <pc:sldMk cId="143215736" sldId="430"/>
            <ac:spMk id="2" creationId="{3FAC9DC7-5722-4654-9EC4-B7C241A6F92C}"/>
          </ac:spMkLst>
        </pc:spChg>
        <pc:spChg chg="mod">
          <ac:chgData name="RAJESH JAIN" userId="50c29566-3814-45b0-8533-78c8aa0a3984" providerId="ADAL" clId="{81D27F2D-2318-4A88-AF61-6088CE6BA29A}" dt="2022-02-24T05:41:18.360" v="2604" actId="6549"/>
          <ac:spMkLst>
            <pc:docMk/>
            <pc:sldMk cId="143215736" sldId="430"/>
            <ac:spMk id="3" creationId="{B8ABACA2-71DD-48A6-A9B0-F6F5C319A185}"/>
          </ac:spMkLst>
        </pc:spChg>
      </pc:sldChg>
      <pc:sldChg chg="modSp new del mod">
        <pc:chgData name="RAJESH JAIN" userId="50c29566-3814-45b0-8533-78c8aa0a3984" providerId="ADAL" clId="{81D27F2D-2318-4A88-AF61-6088CE6BA29A}" dt="2022-02-23T13:12:26.710" v="1307" actId="2696"/>
        <pc:sldMkLst>
          <pc:docMk/>
          <pc:sldMk cId="181142531" sldId="430"/>
        </pc:sldMkLst>
        <pc:spChg chg="mod">
          <ac:chgData name="RAJESH JAIN" userId="50c29566-3814-45b0-8533-78c8aa0a3984" providerId="ADAL" clId="{81D27F2D-2318-4A88-AF61-6088CE6BA29A}" dt="2022-02-23T12:55:02.517" v="1013" actId="108"/>
          <ac:spMkLst>
            <pc:docMk/>
            <pc:sldMk cId="181142531" sldId="430"/>
            <ac:spMk id="2" creationId="{3FAC9DC7-5722-4654-9EC4-B7C241A6F92C}"/>
          </ac:spMkLst>
        </pc:spChg>
        <pc:spChg chg="mod">
          <ac:chgData name="RAJESH JAIN" userId="50c29566-3814-45b0-8533-78c8aa0a3984" providerId="ADAL" clId="{81D27F2D-2318-4A88-AF61-6088CE6BA29A}" dt="2022-02-23T12:47:32.330" v="891" actId="20577"/>
          <ac:spMkLst>
            <pc:docMk/>
            <pc:sldMk cId="181142531" sldId="430"/>
            <ac:spMk id="3" creationId="{B8ABACA2-71DD-48A6-A9B0-F6F5C319A185}"/>
          </ac:spMkLst>
        </pc:spChg>
      </pc:sldChg>
      <pc:sldChg chg="modSp mod">
        <pc:chgData name="RAJESH JAIN" userId="50c29566-3814-45b0-8533-78c8aa0a3984" providerId="ADAL" clId="{81D27F2D-2318-4A88-AF61-6088CE6BA29A}" dt="2022-03-02T06:02:04.549" v="7334" actId="108"/>
        <pc:sldMkLst>
          <pc:docMk/>
          <pc:sldMk cId="1137111999" sldId="430"/>
        </pc:sldMkLst>
        <pc:spChg chg="mod">
          <ac:chgData name="RAJESH JAIN" userId="50c29566-3814-45b0-8533-78c8aa0a3984" providerId="ADAL" clId="{81D27F2D-2318-4A88-AF61-6088CE6BA29A}" dt="2022-03-02T06:02:04.549" v="7334" actId="108"/>
          <ac:spMkLst>
            <pc:docMk/>
            <pc:sldMk cId="1137111999" sldId="430"/>
            <ac:spMk id="2" creationId="{3FAC9DC7-5722-4654-9EC4-B7C241A6F92C}"/>
          </ac:spMkLst>
        </pc:spChg>
        <pc:spChg chg="mod">
          <ac:chgData name="RAJESH JAIN" userId="50c29566-3814-45b0-8533-78c8aa0a3984" providerId="ADAL" clId="{81D27F2D-2318-4A88-AF61-6088CE6BA29A}" dt="2022-03-02T06:01:34.965" v="7331" actId="108"/>
          <ac:spMkLst>
            <pc:docMk/>
            <pc:sldMk cId="1137111999" sldId="430"/>
            <ac:spMk id="3" creationId="{B8ABACA2-71DD-48A6-A9B0-F6F5C319A185}"/>
          </ac:spMkLst>
        </pc:spChg>
      </pc:sldChg>
      <pc:sldChg chg="modSp del mod">
        <pc:chgData name="RAJESH JAIN" userId="50c29566-3814-45b0-8533-78c8aa0a3984" providerId="ADAL" clId="{81D27F2D-2318-4A88-AF61-6088CE6BA29A}" dt="2022-03-02T05:05:00.065" v="6057" actId="2696"/>
        <pc:sldMkLst>
          <pc:docMk/>
          <pc:sldMk cId="2657196292" sldId="430"/>
        </pc:sldMkLst>
        <pc:spChg chg="mod">
          <ac:chgData name="RAJESH JAIN" userId="50c29566-3814-45b0-8533-78c8aa0a3984" providerId="ADAL" clId="{81D27F2D-2318-4A88-AF61-6088CE6BA29A}" dt="2022-03-01T07:01:12.798" v="4525" actId="108"/>
          <ac:spMkLst>
            <pc:docMk/>
            <pc:sldMk cId="2657196292" sldId="430"/>
            <ac:spMk id="3" creationId="{B8ABACA2-71DD-48A6-A9B0-F6F5C319A185}"/>
          </ac:spMkLst>
        </pc:spChg>
      </pc:sldChg>
      <pc:sldChg chg="modSp new del mod ord">
        <pc:chgData name="RAJESH JAIN" userId="50c29566-3814-45b0-8533-78c8aa0a3984" providerId="ADAL" clId="{81D27F2D-2318-4A88-AF61-6088CE6BA29A}" dt="2022-03-02T06:21:24.547" v="7392" actId="2696"/>
        <pc:sldMkLst>
          <pc:docMk/>
          <pc:sldMk cId="2729144104" sldId="431"/>
        </pc:sldMkLst>
        <pc:spChg chg="mod">
          <ac:chgData name="RAJESH JAIN" userId="50c29566-3814-45b0-8533-78c8aa0a3984" providerId="ADAL" clId="{81D27F2D-2318-4A88-AF61-6088CE6BA29A}" dt="2022-03-02T05:58:54.162" v="7313" actId="27636"/>
          <ac:spMkLst>
            <pc:docMk/>
            <pc:sldMk cId="2729144104" sldId="431"/>
            <ac:spMk id="2" creationId="{7ADFDDE6-8064-40EE-BB45-2A59096CE53D}"/>
          </ac:spMkLst>
        </pc:spChg>
        <pc:spChg chg="mod">
          <ac:chgData name="RAJESH JAIN" userId="50c29566-3814-45b0-8533-78c8aa0a3984" providerId="ADAL" clId="{81D27F2D-2318-4A88-AF61-6088CE6BA29A}" dt="2022-03-02T06:01:16.016" v="7327" actId="108"/>
          <ac:spMkLst>
            <pc:docMk/>
            <pc:sldMk cId="2729144104" sldId="431"/>
            <ac:spMk id="3" creationId="{66B23FDE-81E9-4037-9FA7-3DB94D822206}"/>
          </ac:spMkLst>
        </pc:spChg>
      </pc:sldChg>
      <pc:sldChg chg="modSp mod">
        <pc:chgData name="RAJESH JAIN" userId="50c29566-3814-45b0-8533-78c8aa0a3984" providerId="ADAL" clId="{81D27F2D-2318-4A88-AF61-6088CE6BA29A}" dt="2022-03-02T07:28:09.651" v="7967" actId="20577"/>
        <pc:sldMkLst>
          <pc:docMk/>
          <pc:sldMk cId="3484326179" sldId="431"/>
        </pc:sldMkLst>
        <pc:spChg chg="mod">
          <ac:chgData name="RAJESH JAIN" userId="50c29566-3814-45b0-8533-78c8aa0a3984" providerId="ADAL" clId="{81D27F2D-2318-4A88-AF61-6088CE6BA29A}" dt="2022-03-02T07:16:09.423" v="7754" actId="20577"/>
          <ac:spMkLst>
            <pc:docMk/>
            <pc:sldMk cId="3484326179" sldId="431"/>
            <ac:spMk id="2" creationId="{7ADFDDE6-8064-40EE-BB45-2A59096CE53D}"/>
          </ac:spMkLst>
        </pc:spChg>
        <pc:spChg chg="mod">
          <ac:chgData name="RAJESH JAIN" userId="50c29566-3814-45b0-8533-78c8aa0a3984" providerId="ADAL" clId="{81D27F2D-2318-4A88-AF61-6088CE6BA29A}" dt="2022-03-02T07:28:09.651" v="7967" actId="20577"/>
          <ac:spMkLst>
            <pc:docMk/>
            <pc:sldMk cId="3484326179" sldId="431"/>
            <ac:spMk id="3" creationId="{66B23FDE-81E9-4037-9FA7-3DB94D822206}"/>
          </ac:spMkLst>
        </pc:spChg>
      </pc:sldChg>
      <pc:sldChg chg="modSp new del mod ord">
        <pc:chgData name="RAJESH JAIN" userId="50c29566-3814-45b0-8533-78c8aa0a3984" providerId="ADAL" clId="{81D27F2D-2318-4A88-AF61-6088CE6BA29A}" dt="2022-02-28T07:55:51.650" v="3399" actId="47"/>
        <pc:sldMkLst>
          <pc:docMk/>
          <pc:sldMk cId="2798933918" sldId="432"/>
        </pc:sldMkLst>
        <pc:spChg chg="mod">
          <ac:chgData name="RAJESH JAIN" userId="50c29566-3814-45b0-8533-78c8aa0a3984" providerId="ADAL" clId="{81D27F2D-2318-4A88-AF61-6088CE6BA29A}" dt="2022-02-28T07:54:43.837" v="3394" actId="21"/>
          <ac:spMkLst>
            <pc:docMk/>
            <pc:sldMk cId="2798933918" sldId="432"/>
            <ac:spMk id="2" creationId="{A3571431-2EF4-4027-A30F-2159ECB836A6}"/>
          </ac:spMkLst>
        </pc:spChg>
        <pc:spChg chg="mod">
          <ac:chgData name="RAJESH JAIN" userId="50c29566-3814-45b0-8533-78c8aa0a3984" providerId="ADAL" clId="{81D27F2D-2318-4A88-AF61-6088CE6BA29A}" dt="2022-02-24T05:23:29.748" v="2551" actId="108"/>
          <ac:spMkLst>
            <pc:docMk/>
            <pc:sldMk cId="2798933918" sldId="432"/>
            <ac:spMk id="3" creationId="{22A09D35-CF80-4670-939B-B9F9D7AAA849}"/>
          </ac:spMkLst>
        </pc:spChg>
      </pc:sldChg>
      <pc:sldChg chg="modSp mod">
        <pc:chgData name="RAJESH JAIN" userId="50c29566-3814-45b0-8533-78c8aa0a3984" providerId="ADAL" clId="{81D27F2D-2318-4A88-AF61-6088CE6BA29A}" dt="2022-03-01T07:44:43.982" v="5306" actId="404"/>
        <pc:sldMkLst>
          <pc:docMk/>
          <pc:sldMk cId="1458156122" sldId="1814"/>
        </pc:sldMkLst>
        <pc:spChg chg="mod">
          <ac:chgData name="RAJESH JAIN" userId="50c29566-3814-45b0-8533-78c8aa0a3984" providerId="ADAL" clId="{81D27F2D-2318-4A88-AF61-6088CE6BA29A}" dt="2022-03-01T07:44:43.982" v="5306" actId="404"/>
          <ac:spMkLst>
            <pc:docMk/>
            <pc:sldMk cId="1458156122" sldId="1814"/>
            <ac:spMk id="6" creationId="{C489D4C9-81D8-4E3A-B96B-A098B4A9DE5B}"/>
          </ac:spMkLst>
        </pc:spChg>
      </pc:sldChg>
      <pc:sldChg chg="add del">
        <pc:chgData name="RAJESH JAIN" userId="50c29566-3814-45b0-8533-78c8aa0a3984" providerId="ADAL" clId="{81D27F2D-2318-4A88-AF61-6088CE6BA29A}" dt="2022-03-02T06:49:11.229" v="7700"/>
        <pc:sldMkLst>
          <pc:docMk/>
          <pc:sldMk cId="3026964612" sldId="1815"/>
        </pc:sldMkLst>
      </pc:sldChg>
      <pc:sldMasterChg chg="delSldLayout">
        <pc:chgData name="RAJESH JAIN" userId="50c29566-3814-45b0-8533-78c8aa0a3984" providerId="ADAL" clId="{81D27F2D-2318-4A88-AF61-6088CE6BA29A}" dt="2022-02-16T07:32:34.401" v="0" actId="47"/>
        <pc:sldMasterMkLst>
          <pc:docMk/>
          <pc:sldMasterMk cId="3749202164" sldId="2147483648"/>
        </pc:sldMasterMkLst>
        <pc:sldLayoutChg chg="del">
          <pc:chgData name="RAJESH JAIN" userId="50c29566-3814-45b0-8533-78c8aa0a3984" providerId="ADAL" clId="{81D27F2D-2318-4A88-AF61-6088CE6BA29A}" dt="2022-02-16T07:32:34.401" v="0" actId="47"/>
          <pc:sldLayoutMkLst>
            <pc:docMk/>
            <pc:sldMasterMk cId="3749202164" sldId="2147483648"/>
            <pc:sldLayoutMk cId="3911554440" sldId="2147483662"/>
          </pc:sldLayoutMkLst>
        </pc:sldLayoutChg>
      </pc:sldMasterChg>
    </pc:docChg>
  </pc:docChgLst>
  <pc:docChgLst>
    <pc:chgData name="RAJESH JAIN" userId="50c29566-3814-45b0-8533-78c8aa0a3984" providerId="ADAL" clId="{50ADB7A5-BFCB-4375-9918-4C00D7797F3E}"/>
    <pc:docChg chg="undo custSel addSld delSld modSld sldOrd">
      <pc:chgData name="RAJESH JAIN" userId="50c29566-3814-45b0-8533-78c8aa0a3984" providerId="ADAL" clId="{50ADB7A5-BFCB-4375-9918-4C00D7797F3E}" dt="2022-03-06T15:35:34.386" v="3347" actId="20577"/>
      <pc:docMkLst>
        <pc:docMk/>
      </pc:docMkLst>
      <pc:sldChg chg="modSp mod">
        <pc:chgData name="RAJESH JAIN" userId="50c29566-3814-45b0-8533-78c8aa0a3984" providerId="ADAL" clId="{50ADB7A5-BFCB-4375-9918-4C00D7797F3E}" dt="2022-03-06T12:31:31.884" v="1018" actId="1076"/>
        <pc:sldMkLst>
          <pc:docMk/>
          <pc:sldMk cId="3364571731" sldId="412"/>
        </pc:sldMkLst>
        <pc:spChg chg="mod">
          <ac:chgData name="RAJESH JAIN" userId="50c29566-3814-45b0-8533-78c8aa0a3984" providerId="ADAL" clId="{50ADB7A5-BFCB-4375-9918-4C00D7797F3E}" dt="2022-03-06T12:31:31.884" v="1018" actId="1076"/>
          <ac:spMkLst>
            <pc:docMk/>
            <pc:sldMk cId="3364571731" sldId="412"/>
            <ac:spMk id="5" creationId="{8D7B7FB5-88C2-4635-A716-CB008199F9D1}"/>
          </ac:spMkLst>
        </pc:spChg>
      </pc:sldChg>
      <pc:sldChg chg="modSp mod">
        <pc:chgData name="RAJESH JAIN" userId="50c29566-3814-45b0-8533-78c8aa0a3984" providerId="ADAL" clId="{50ADB7A5-BFCB-4375-9918-4C00D7797F3E}" dt="2022-03-06T14:33:13.013" v="3288" actId="6549"/>
        <pc:sldMkLst>
          <pc:docMk/>
          <pc:sldMk cId="3026964612" sldId="1815"/>
        </pc:sldMkLst>
        <pc:spChg chg="mod">
          <ac:chgData name="RAJESH JAIN" userId="50c29566-3814-45b0-8533-78c8aa0a3984" providerId="ADAL" clId="{50ADB7A5-BFCB-4375-9918-4C00D7797F3E}" dt="2022-03-06T14:30:57.855" v="3217" actId="255"/>
          <ac:spMkLst>
            <pc:docMk/>
            <pc:sldMk cId="3026964612" sldId="1815"/>
            <ac:spMk id="2" creationId="{88BF01BE-780A-403A-AE4C-30BAB226D3A9}"/>
          </ac:spMkLst>
        </pc:spChg>
        <pc:spChg chg="mod">
          <ac:chgData name="RAJESH JAIN" userId="50c29566-3814-45b0-8533-78c8aa0a3984" providerId="ADAL" clId="{50ADB7A5-BFCB-4375-9918-4C00D7797F3E}" dt="2022-03-06T14:33:13.013" v="3288" actId="6549"/>
          <ac:spMkLst>
            <pc:docMk/>
            <pc:sldMk cId="3026964612" sldId="1815"/>
            <ac:spMk id="4" creationId="{5464101C-4A6B-4B26-A3C6-239449AD6A8F}"/>
          </ac:spMkLst>
        </pc:spChg>
      </pc:sldChg>
      <pc:sldChg chg="modSp mod">
        <pc:chgData name="RAJESH JAIN" userId="50c29566-3814-45b0-8533-78c8aa0a3984" providerId="ADAL" clId="{50ADB7A5-BFCB-4375-9918-4C00D7797F3E}" dt="2022-03-06T13:49:06.571" v="2227" actId="20577"/>
        <pc:sldMkLst>
          <pc:docMk/>
          <pc:sldMk cId="962398655" sldId="1817"/>
        </pc:sldMkLst>
        <pc:spChg chg="mod">
          <ac:chgData name="RAJESH JAIN" userId="50c29566-3814-45b0-8533-78c8aa0a3984" providerId="ADAL" clId="{50ADB7A5-BFCB-4375-9918-4C00D7797F3E}" dt="2022-03-06T13:49:06.571" v="2227" actId="20577"/>
          <ac:spMkLst>
            <pc:docMk/>
            <pc:sldMk cId="962398655" sldId="1817"/>
            <ac:spMk id="5" creationId="{C647A6C0-23FF-4C4D-AB38-932942A6572E}"/>
          </ac:spMkLst>
        </pc:spChg>
        <pc:spChg chg="mod">
          <ac:chgData name="RAJESH JAIN" userId="50c29566-3814-45b0-8533-78c8aa0a3984" providerId="ADAL" clId="{50ADB7A5-BFCB-4375-9918-4C00D7797F3E}" dt="2022-03-06T12:41:24.938" v="1174" actId="1076"/>
          <ac:spMkLst>
            <pc:docMk/>
            <pc:sldMk cId="962398655" sldId="1817"/>
            <ac:spMk id="6" creationId="{069564CE-FFD5-431F-8A00-B06F75864772}"/>
          </ac:spMkLst>
        </pc:spChg>
      </pc:sldChg>
      <pc:sldChg chg="modSp mod">
        <pc:chgData name="RAJESH JAIN" userId="50c29566-3814-45b0-8533-78c8aa0a3984" providerId="ADAL" clId="{50ADB7A5-BFCB-4375-9918-4C00D7797F3E}" dt="2022-03-06T14:39:05.918" v="3307" actId="20577"/>
        <pc:sldMkLst>
          <pc:docMk/>
          <pc:sldMk cId="3017035568" sldId="1818"/>
        </pc:sldMkLst>
        <pc:spChg chg="mod">
          <ac:chgData name="RAJESH JAIN" userId="50c29566-3814-45b0-8533-78c8aa0a3984" providerId="ADAL" clId="{50ADB7A5-BFCB-4375-9918-4C00D7797F3E}" dt="2022-03-06T13:33:31.750" v="1831" actId="20577"/>
          <ac:spMkLst>
            <pc:docMk/>
            <pc:sldMk cId="3017035568" sldId="1818"/>
            <ac:spMk id="7" creationId="{D3ACCFBF-BB77-4F42-8008-C7D715E11363}"/>
          </ac:spMkLst>
        </pc:spChg>
        <pc:spChg chg="mod">
          <ac:chgData name="RAJESH JAIN" userId="50c29566-3814-45b0-8533-78c8aa0a3984" providerId="ADAL" clId="{50ADB7A5-BFCB-4375-9918-4C00D7797F3E}" dt="2022-03-06T14:39:05.918" v="3307" actId="20577"/>
          <ac:spMkLst>
            <pc:docMk/>
            <pc:sldMk cId="3017035568" sldId="1818"/>
            <ac:spMk id="8" creationId="{37C0DE6D-807C-4908-B267-C278E8E30858}"/>
          </ac:spMkLst>
        </pc:spChg>
      </pc:sldChg>
      <pc:sldChg chg="modSp mod">
        <pc:chgData name="RAJESH JAIN" userId="50c29566-3814-45b0-8533-78c8aa0a3984" providerId="ADAL" clId="{50ADB7A5-BFCB-4375-9918-4C00D7797F3E}" dt="2022-03-06T14:12:52.625" v="2742" actId="20577"/>
        <pc:sldMkLst>
          <pc:docMk/>
          <pc:sldMk cId="1450291840" sldId="1819"/>
        </pc:sldMkLst>
        <pc:spChg chg="mod">
          <ac:chgData name="RAJESH JAIN" userId="50c29566-3814-45b0-8533-78c8aa0a3984" providerId="ADAL" clId="{50ADB7A5-BFCB-4375-9918-4C00D7797F3E}" dt="2022-03-06T14:12:52.625" v="2742" actId="20577"/>
          <ac:spMkLst>
            <pc:docMk/>
            <pc:sldMk cId="1450291840" sldId="1819"/>
            <ac:spMk id="7" creationId="{7C6A6C2C-FC4B-448C-B491-670186A2FC38}"/>
          </ac:spMkLst>
        </pc:spChg>
        <pc:spChg chg="mod">
          <ac:chgData name="RAJESH JAIN" userId="50c29566-3814-45b0-8533-78c8aa0a3984" providerId="ADAL" clId="{50ADB7A5-BFCB-4375-9918-4C00D7797F3E}" dt="2022-03-06T13:51:04.393" v="2256" actId="1076"/>
          <ac:spMkLst>
            <pc:docMk/>
            <pc:sldMk cId="1450291840" sldId="1819"/>
            <ac:spMk id="8" creationId="{CCE9844C-E843-4051-9765-F31CC998BDDC}"/>
          </ac:spMkLst>
        </pc:spChg>
      </pc:sldChg>
      <pc:sldChg chg="modSp mod">
        <pc:chgData name="RAJESH JAIN" userId="50c29566-3814-45b0-8533-78c8aa0a3984" providerId="ADAL" clId="{50ADB7A5-BFCB-4375-9918-4C00D7797F3E}" dt="2022-03-06T14:45:16.119" v="3326" actId="1076"/>
        <pc:sldMkLst>
          <pc:docMk/>
          <pc:sldMk cId="2107909652" sldId="1820"/>
        </pc:sldMkLst>
        <pc:spChg chg="mod">
          <ac:chgData name="RAJESH JAIN" userId="50c29566-3814-45b0-8533-78c8aa0a3984" providerId="ADAL" clId="{50ADB7A5-BFCB-4375-9918-4C00D7797F3E}" dt="2022-03-06T13:48:28.567" v="2225" actId="6549"/>
          <ac:spMkLst>
            <pc:docMk/>
            <pc:sldMk cId="2107909652" sldId="1820"/>
            <ac:spMk id="7" creationId="{CDF003D2-4D11-42B5-9C30-B01D2A3732A9}"/>
          </ac:spMkLst>
        </pc:spChg>
        <pc:spChg chg="mod">
          <ac:chgData name="RAJESH JAIN" userId="50c29566-3814-45b0-8533-78c8aa0a3984" providerId="ADAL" clId="{50ADB7A5-BFCB-4375-9918-4C00D7797F3E}" dt="2022-03-06T14:45:16.119" v="3326" actId="1076"/>
          <ac:spMkLst>
            <pc:docMk/>
            <pc:sldMk cId="2107909652" sldId="1820"/>
            <ac:spMk id="8" creationId="{C4BE05D4-B87D-42EE-8B51-D83F929D1CD5}"/>
          </ac:spMkLst>
        </pc:spChg>
      </pc:sldChg>
      <pc:sldChg chg="modSp mod">
        <pc:chgData name="RAJESH JAIN" userId="50c29566-3814-45b0-8533-78c8aa0a3984" providerId="ADAL" clId="{50ADB7A5-BFCB-4375-9918-4C00D7797F3E}" dt="2022-03-06T15:35:34.386" v="3347" actId="20577"/>
        <pc:sldMkLst>
          <pc:docMk/>
          <pc:sldMk cId="1133344494" sldId="1821"/>
        </pc:sldMkLst>
        <pc:spChg chg="mod">
          <ac:chgData name="RAJESH JAIN" userId="50c29566-3814-45b0-8533-78c8aa0a3984" providerId="ADAL" clId="{50ADB7A5-BFCB-4375-9918-4C00D7797F3E}" dt="2022-03-06T15:35:34.386" v="3347" actId="20577"/>
          <ac:spMkLst>
            <pc:docMk/>
            <pc:sldMk cId="1133344494" sldId="1821"/>
            <ac:spMk id="7" creationId="{F2B830C7-206B-4129-9788-63775D2388D5}"/>
          </ac:spMkLst>
        </pc:spChg>
        <pc:spChg chg="mod">
          <ac:chgData name="RAJESH JAIN" userId="50c29566-3814-45b0-8533-78c8aa0a3984" providerId="ADAL" clId="{50ADB7A5-BFCB-4375-9918-4C00D7797F3E}" dt="2022-03-06T14:00:12.910" v="2387" actId="1076"/>
          <ac:spMkLst>
            <pc:docMk/>
            <pc:sldMk cId="1133344494" sldId="1821"/>
            <ac:spMk id="8" creationId="{36D8D76C-FF0E-4B59-99E5-BEFCB4B3CAAC}"/>
          </ac:spMkLst>
        </pc:spChg>
      </pc:sldChg>
      <pc:sldChg chg="modSp mod">
        <pc:chgData name="RAJESH JAIN" userId="50c29566-3814-45b0-8533-78c8aa0a3984" providerId="ADAL" clId="{50ADB7A5-BFCB-4375-9918-4C00D7797F3E}" dt="2022-03-06T14:47:40.080" v="3340" actId="14100"/>
        <pc:sldMkLst>
          <pc:docMk/>
          <pc:sldMk cId="3801421286" sldId="1822"/>
        </pc:sldMkLst>
        <pc:spChg chg="mod">
          <ac:chgData name="RAJESH JAIN" userId="50c29566-3814-45b0-8533-78c8aa0a3984" providerId="ADAL" clId="{50ADB7A5-BFCB-4375-9918-4C00D7797F3E}" dt="2022-03-06T14:46:37.785" v="3327" actId="20577"/>
          <ac:spMkLst>
            <pc:docMk/>
            <pc:sldMk cId="3801421286" sldId="1822"/>
            <ac:spMk id="7" creationId="{87303132-D166-4026-8044-6CE432FFA3A0}"/>
          </ac:spMkLst>
        </pc:spChg>
        <pc:spChg chg="mod">
          <ac:chgData name="RAJESH JAIN" userId="50c29566-3814-45b0-8533-78c8aa0a3984" providerId="ADAL" clId="{50ADB7A5-BFCB-4375-9918-4C00D7797F3E}" dt="2022-03-06T14:47:40.080" v="3340" actId="14100"/>
          <ac:spMkLst>
            <pc:docMk/>
            <pc:sldMk cId="3801421286" sldId="1822"/>
            <ac:spMk id="8" creationId="{D99792AF-35C4-4D42-B4D9-B4EA2B917E0D}"/>
          </ac:spMkLst>
        </pc:spChg>
      </pc:sldChg>
      <pc:sldChg chg="del">
        <pc:chgData name="RAJESH JAIN" userId="50c29566-3814-45b0-8533-78c8aa0a3984" providerId="ADAL" clId="{50ADB7A5-BFCB-4375-9918-4C00D7797F3E}" dt="2022-03-06T12:03:22.559" v="0" actId="2696"/>
        <pc:sldMkLst>
          <pc:docMk/>
          <pc:sldMk cId="753809818" sldId="1823"/>
        </pc:sldMkLst>
      </pc:sldChg>
      <pc:sldChg chg="modSp mod">
        <pc:chgData name="RAJESH JAIN" userId="50c29566-3814-45b0-8533-78c8aa0a3984" providerId="ADAL" clId="{50ADB7A5-BFCB-4375-9918-4C00D7797F3E}" dt="2022-03-06T14:40:31.029" v="3324" actId="20577"/>
        <pc:sldMkLst>
          <pc:docMk/>
          <pc:sldMk cId="2115643001" sldId="1823"/>
        </pc:sldMkLst>
        <pc:spChg chg="mod">
          <ac:chgData name="RAJESH JAIN" userId="50c29566-3814-45b0-8533-78c8aa0a3984" providerId="ADAL" clId="{50ADB7A5-BFCB-4375-9918-4C00D7797F3E}" dt="2022-03-06T14:40:31.029" v="3324" actId="20577"/>
          <ac:spMkLst>
            <pc:docMk/>
            <pc:sldMk cId="2115643001" sldId="1823"/>
            <ac:spMk id="7" creationId="{1E219990-EF5B-4B00-BE8E-9FD2005FE21F}"/>
          </ac:spMkLst>
        </pc:spChg>
      </pc:sldChg>
      <pc:sldChg chg="modSp mod">
        <pc:chgData name="RAJESH JAIN" userId="50c29566-3814-45b0-8533-78c8aa0a3984" providerId="ADAL" clId="{50ADB7A5-BFCB-4375-9918-4C00D7797F3E}" dt="2022-03-06T13:21:02.348" v="1692" actId="255"/>
        <pc:sldMkLst>
          <pc:docMk/>
          <pc:sldMk cId="3560059074" sldId="1824"/>
        </pc:sldMkLst>
        <pc:spChg chg="mod">
          <ac:chgData name="RAJESH JAIN" userId="50c29566-3814-45b0-8533-78c8aa0a3984" providerId="ADAL" clId="{50ADB7A5-BFCB-4375-9918-4C00D7797F3E}" dt="2022-03-06T13:21:02.348" v="1692" actId="255"/>
          <ac:spMkLst>
            <pc:docMk/>
            <pc:sldMk cId="3560059074" sldId="1824"/>
            <ac:spMk id="2" creationId="{88BF01BE-780A-403A-AE4C-30BAB226D3A9}"/>
          </ac:spMkLst>
        </pc:spChg>
        <pc:spChg chg="mod">
          <ac:chgData name="RAJESH JAIN" userId="50c29566-3814-45b0-8533-78c8aa0a3984" providerId="ADAL" clId="{50ADB7A5-BFCB-4375-9918-4C00D7797F3E}" dt="2022-03-06T12:17:20.418" v="525" actId="20577"/>
          <ac:spMkLst>
            <pc:docMk/>
            <pc:sldMk cId="3560059074" sldId="1824"/>
            <ac:spMk id="7" creationId="{4A3987DA-0302-4891-BBC0-E6EBEBD024C3}"/>
          </ac:spMkLst>
        </pc:spChg>
        <pc:spChg chg="mod">
          <ac:chgData name="RAJESH JAIN" userId="50c29566-3814-45b0-8533-78c8aa0a3984" providerId="ADAL" clId="{50ADB7A5-BFCB-4375-9918-4C00D7797F3E}" dt="2022-03-06T12:12:37.803" v="382" actId="1076"/>
          <ac:spMkLst>
            <pc:docMk/>
            <pc:sldMk cId="3560059074" sldId="1824"/>
            <ac:spMk id="8" creationId="{93FD0CD6-1DC8-4477-961C-4EB28835A039}"/>
          </ac:spMkLst>
        </pc:spChg>
      </pc:sldChg>
      <pc:sldChg chg="modSp mod">
        <pc:chgData name="RAJESH JAIN" userId="50c29566-3814-45b0-8533-78c8aa0a3984" providerId="ADAL" clId="{50ADB7A5-BFCB-4375-9918-4C00D7797F3E}" dt="2022-03-06T14:33:58.972" v="3298" actId="20577"/>
        <pc:sldMkLst>
          <pc:docMk/>
          <pc:sldMk cId="2110810139" sldId="1825"/>
        </pc:sldMkLst>
        <pc:spChg chg="mod">
          <ac:chgData name="RAJESH JAIN" userId="50c29566-3814-45b0-8533-78c8aa0a3984" providerId="ADAL" clId="{50ADB7A5-BFCB-4375-9918-4C00D7797F3E}" dt="2022-03-06T14:33:58.972" v="3298" actId="20577"/>
          <ac:spMkLst>
            <pc:docMk/>
            <pc:sldMk cId="2110810139" sldId="1825"/>
            <ac:spMk id="4" creationId="{5464101C-4A6B-4B26-A3C6-239449AD6A8F}"/>
          </ac:spMkLst>
        </pc:spChg>
        <pc:spChg chg="mod">
          <ac:chgData name="RAJESH JAIN" userId="50c29566-3814-45b0-8533-78c8aa0a3984" providerId="ADAL" clId="{50ADB7A5-BFCB-4375-9918-4C00D7797F3E}" dt="2022-03-06T14:29:29.249" v="3188" actId="20577"/>
          <ac:spMkLst>
            <pc:docMk/>
            <pc:sldMk cId="2110810139" sldId="1825"/>
            <ac:spMk id="5" creationId="{59C86357-9355-48AD-BCD6-327CCB811F80}"/>
          </ac:spMkLst>
        </pc:spChg>
      </pc:sldChg>
      <pc:sldChg chg="addSp delSp new del mod">
        <pc:chgData name="RAJESH JAIN" userId="50c29566-3814-45b0-8533-78c8aa0a3984" providerId="ADAL" clId="{50ADB7A5-BFCB-4375-9918-4C00D7797F3E}" dt="2022-03-06T14:17:00.887" v="2803" actId="680"/>
        <pc:sldMkLst>
          <pc:docMk/>
          <pc:sldMk cId="1402637022" sldId="1826"/>
        </pc:sldMkLst>
        <pc:spChg chg="add del">
          <ac:chgData name="RAJESH JAIN" userId="50c29566-3814-45b0-8533-78c8aa0a3984" providerId="ADAL" clId="{50ADB7A5-BFCB-4375-9918-4C00D7797F3E}" dt="2022-03-06T14:16:58.688" v="2802" actId="22"/>
          <ac:spMkLst>
            <pc:docMk/>
            <pc:sldMk cId="1402637022" sldId="1826"/>
            <ac:spMk id="4" creationId="{E2EB9FFF-946A-463E-AE0A-C685B00B84D6}"/>
          </ac:spMkLst>
        </pc:spChg>
      </pc:sldChg>
      <pc:sldChg chg="del ord">
        <pc:chgData name="RAJESH JAIN" userId="50c29566-3814-45b0-8533-78c8aa0a3984" providerId="ADAL" clId="{50ADB7A5-BFCB-4375-9918-4C00D7797F3E}" dt="2022-03-06T14:43:26.350" v="3325" actId="47"/>
        <pc:sldMkLst>
          <pc:docMk/>
          <pc:sldMk cId="2929416304" sldId="182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90899F-E337-4AB3-AA2A-9899446A4B46}" type="doc">
      <dgm:prSet loTypeId="urn:microsoft.com/office/officeart/2005/8/layout/hProcess9" loCatId="process" qsTypeId="urn:microsoft.com/office/officeart/2005/8/quickstyle/simple1" qsCatId="simple" csTypeId="urn:microsoft.com/office/officeart/2005/8/colors/accent1_2" csCatId="accent1" phldr="1"/>
      <dgm:spPr/>
    </dgm:pt>
    <dgm:pt modelId="{27D9DFFB-B4EB-4B95-8794-5949A307B76D}">
      <dgm:prSet phldrT="[Text]"/>
      <dgm:spPr/>
      <dgm:t>
        <a:bodyPr/>
        <a:lstStyle/>
        <a:p>
          <a:r>
            <a:rPr lang="en-IN" dirty="0"/>
            <a:t>Unit Tripping</a:t>
          </a:r>
        </a:p>
      </dgm:t>
    </dgm:pt>
    <dgm:pt modelId="{E60AB1F0-77FD-4755-9E90-6718B2D0BD40}" type="parTrans" cxnId="{362F9E32-3FAD-4341-B708-D1ED89D943F7}">
      <dgm:prSet/>
      <dgm:spPr/>
      <dgm:t>
        <a:bodyPr/>
        <a:lstStyle/>
        <a:p>
          <a:endParaRPr lang="en-IN"/>
        </a:p>
      </dgm:t>
    </dgm:pt>
    <dgm:pt modelId="{4002706E-17BE-4402-87B8-AE5E686ED2C6}" type="sibTrans" cxnId="{362F9E32-3FAD-4341-B708-D1ED89D943F7}">
      <dgm:prSet/>
      <dgm:spPr/>
      <dgm:t>
        <a:bodyPr/>
        <a:lstStyle/>
        <a:p>
          <a:endParaRPr lang="en-IN"/>
        </a:p>
      </dgm:t>
    </dgm:pt>
    <dgm:pt modelId="{A77EE3F8-9403-480F-9AAF-B1689CE8B1C0}">
      <dgm:prSet phldrT="[Text]"/>
      <dgm:spPr/>
      <dgm:t>
        <a:bodyPr/>
        <a:lstStyle/>
        <a:p>
          <a:r>
            <a:rPr lang="en-IN" dirty="0"/>
            <a:t>Application for GNA</a:t>
          </a:r>
        </a:p>
      </dgm:t>
    </dgm:pt>
    <dgm:pt modelId="{96AC9A1C-0431-48FE-8475-76CD49DF98CD}" type="parTrans" cxnId="{8C7AEA10-4092-4BC2-A8F4-DD7155205E3D}">
      <dgm:prSet/>
      <dgm:spPr/>
      <dgm:t>
        <a:bodyPr/>
        <a:lstStyle/>
        <a:p>
          <a:endParaRPr lang="en-IN"/>
        </a:p>
      </dgm:t>
    </dgm:pt>
    <dgm:pt modelId="{91E102D3-9706-4235-8AE2-FF40ACF2A987}" type="sibTrans" cxnId="{8C7AEA10-4092-4BC2-A8F4-DD7155205E3D}">
      <dgm:prSet/>
      <dgm:spPr/>
      <dgm:t>
        <a:bodyPr/>
        <a:lstStyle/>
        <a:p>
          <a:endParaRPr lang="en-IN"/>
        </a:p>
      </dgm:t>
    </dgm:pt>
    <dgm:pt modelId="{667B036D-95CD-409B-8059-D2197125CAAB}">
      <dgm:prSet phldrT="[Text]"/>
      <dgm:spPr/>
      <dgm:t>
        <a:bodyPr/>
        <a:lstStyle/>
        <a:p>
          <a:r>
            <a:rPr lang="en-IN" dirty="0"/>
            <a:t>4 blocks for Application processing</a:t>
          </a:r>
        </a:p>
      </dgm:t>
    </dgm:pt>
    <dgm:pt modelId="{AD6CF118-D1EC-4EBA-ACC1-61E08EEE32D1}" type="parTrans" cxnId="{BA1E5DD0-AA4D-4B48-989E-FC2249D60CA7}">
      <dgm:prSet/>
      <dgm:spPr/>
      <dgm:t>
        <a:bodyPr/>
        <a:lstStyle/>
        <a:p>
          <a:endParaRPr lang="en-IN"/>
        </a:p>
      </dgm:t>
    </dgm:pt>
    <dgm:pt modelId="{00F0BBE1-2577-4DAF-9E9D-15DFCC8E5592}" type="sibTrans" cxnId="{BA1E5DD0-AA4D-4B48-989E-FC2249D60CA7}">
      <dgm:prSet/>
      <dgm:spPr/>
      <dgm:t>
        <a:bodyPr/>
        <a:lstStyle/>
        <a:p>
          <a:endParaRPr lang="en-IN"/>
        </a:p>
      </dgm:t>
    </dgm:pt>
    <dgm:pt modelId="{AE361500-96EB-46C0-98D9-01004A744309}" type="pres">
      <dgm:prSet presAssocID="{CC90899F-E337-4AB3-AA2A-9899446A4B46}" presName="CompostProcess" presStyleCnt="0">
        <dgm:presLayoutVars>
          <dgm:dir/>
          <dgm:resizeHandles val="exact"/>
        </dgm:presLayoutVars>
      </dgm:prSet>
      <dgm:spPr/>
    </dgm:pt>
    <dgm:pt modelId="{F571260E-6F5D-40A5-AB70-608573416539}" type="pres">
      <dgm:prSet presAssocID="{CC90899F-E337-4AB3-AA2A-9899446A4B46}" presName="arrow" presStyleLbl="bgShp" presStyleIdx="0" presStyleCnt="1"/>
      <dgm:spPr/>
    </dgm:pt>
    <dgm:pt modelId="{E763DA3F-4B71-4471-9F6C-1C0B42918E9E}" type="pres">
      <dgm:prSet presAssocID="{CC90899F-E337-4AB3-AA2A-9899446A4B46}" presName="linearProcess" presStyleCnt="0"/>
      <dgm:spPr/>
    </dgm:pt>
    <dgm:pt modelId="{6B45DCB0-FE0E-48B7-8495-13754910F33C}" type="pres">
      <dgm:prSet presAssocID="{27D9DFFB-B4EB-4B95-8794-5949A307B76D}" presName="textNode" presStyleLbl="node1" presStyleIdx="0" presStyleCnt="3" custScaleX="66787" custLinFactX="-1609" custLinFactNeighborX="-100000" custLinFactNeighborY="-5652">
        <dgm:presLayoutVars>
          <dgm:bulletEnabled val="1"/>
        </dgm:presLayoutVars>
      </dgm:prSet>
      <dgm:spPr/>
    </dgm:pt>
    <dgm:pt modelId="{164CF6A3-23B2-407B-9F09-ADE2697FBA07}" type="pres">
      <dgm:prSet presAssocID="{4002706E-17BE-4402-87B8-AE5E686ED2C6}" presName="sibTrans" presStyleCnt="0"/>
      <dgm:spPr/>
    </dgm:pt>
    <dgm:pt modelId="{C76EC948-6EA6-4EB2-8202-83BF81DDCAE5}" type="pres">
      <dgm:prSet presAssocID="{A77EE3F8-9403-480F-9AAF-B1689CE8B1C0}" presName="textNode" presStyleLbl="node1" presStyleIdx="1" presStyleCnt="3" custScaleX="64752" custLinFactX="-7298" custLinFactNeighborX="-100000" custLinFactNeighborY="-5652">
        <dgm:presLayoutVars>
          <dgm:bulletEnabled val="1"/>
        </dgm:presLayoutVars>
      </dgm:prSet>
      <dgm:spPr/>
    </dgm:pt>
    <dgm:pt modelId="{46100A96-4DF0-45C3-8BC3-AD82912DC662}" type="pres">
      <dgm:prSet presAssocID="{91E102D3-9706-4235-8AE2-FF40ACF2A987}" presName="sibTrans" presStyleCnt="0"/>
      <dgm:spPr/>
    </dgm:pt>
    <dgm:pt modelId="{F9BAEFFF-77B3-4AB7-8394-6D0493C454DF}" type="pres">
      <dgm:prSet presAssocID="{667B036D-95CD-409B-8059-D2197125CAAB}" presName="textNode" presStyleLbl="node1" presStyleIdx="2" presStyleCnt="3" custScaleX="117562" custLinFactX="-14345" custLinFactNeighborX="-100000" custLinFactNeighborY="-5652">
        <dgm:presLayoutVars>
          <dgm:bulletEnabled val="1"/>
        </dgm:presLayoutVars>
      </dgm:prSet>
      <dgm:spPr/>
    </dgm:pt>
  </dgm:ptLst>
  <dgm:cxnLst>
    <dgm:cxn modelId="{8C7AEA10-4092-4BC2-A8F4-DD7155205E3D}" srcId="{CC90899F-E337-4AB3-AA2A-9899446A4B46}" destId="{A77EE3F8-9403-480F-9AAF-B1689CE8B1C0}" srcOrd="1" destOrd="0" parTransId="{96AC9A1C-0431-48FE-8475-76CD49DF98CD}" sibTransId="{91E102D3-9706-4235-8AE2-FF40ACF2A987}"/>
    <dgm:cxn modelId="{EAA1C11F-284E-45FC-8F45-ED69760EFF37}" type="presOf" srcId="{CC90899F-E337-4AB3-AA2A-9899446A4B46}" destId="{AE361500-96EB-46C0-98D9-01004A744309}" srcOrd="0" destOrd="0" presId="urn:microsoft.com/office/officeart/2005/8/layout/hProcess9"/>
    <dgm:cxn modelId="{7F5E4231-39AC-4604-A286-805FA62CDDC2}" type="presOf" srcId="{667B036D-95CD-409B-8059-D2197125CAAB}" destId="{F9BAEFFF-77B3-4AB7-8394-6D0493C454DF}" srcOrd="0" destOrd="0" presId="urn:microsoft.com/office/officeart/2005/8/layout/hProcess9"/>
    <dgm:cxn modelId="{362F9E32-3FAD-4341-B708-D1ED89D943F7}" srcId="{CC90899F-E337-4AB3-AA2A-9899446A4B46}" destId="{27D9DFFB-B4EB-4B95-8794-5949A307B76D}" srcOrd="0" destOrd="0" parTransId="{E60AB1F0-77FD-4755-9E90-6718B2D0BD40}" sibTransId="{4002706E-17BE-4402-87B8-AE5E686ED2C6}"/>
    <dgm:cxn modelId="{206E5B3A-4A6B-4BDA-ACF9-F697DBBF52CE}" type="presOf" srcId="{A77EE3F8-9403-480F-9AAF-B1689CE8B1C0}" destId="{C76EC948-6EA6-4EB2-8202-83BF81DDCAE5}" srcOrd="0" destOrd="0" presId="urn:microsoft.com/office/officeart/2005/8/layout/hProcess9"/>
    <dgm:cxn modelId="{9106529C-6558-49C0-A823-76F8EF127A29}" type="presOf" srcId="{27D9DFFB-B4EB-4B95-8794-5949A307B76D}" destId="{6B45DCB0-FE0E-48B7-8495-13754910F33C}" srcOrd="0" destOrd="0" presId="urn:microsoft.com/office/officeart/2005/8/layout/hProcess9"/>
    <dgm:cxn modelId="{BA1E5DD0-AA4D-4B48-989E-FC2249D60CA7}" srcId="{CC90899F-E337-4AB3-AA2A-9899446A4B46}" destId="{667B036D-95CD-409B-8059-D2197125CAAB}" srcOrd="2" destOrd="0" parTransId="{AD6CF118-D1EC-4EBA-ACC1-61E08EEE32D1}" sibTransId="{00F0BBE1-2577-4DAF-9E9D-15DFCC8E5592}"/>
    <dgm:cxn modelId="{40171935-A02F-413E-B244-942C620CDF35}" type="presParOf" srcId="{AE361500-96EB-46C0-98D9-01004A744309}" destId="{F571260E-6F5D-40A5-AB70-608573416539}" srcOrd="0" destOrd="0" presId="urn:microsoft.com/office/officeart/2005/8/layout/hProcess9"/>
    <dgm:cxn modelId="{7004F2E9-11BA-4593-8F45-5AC16AD52AD5}" type="presParOf" srcId="{AE361500-96EB-46C0-98D9-01004A744309}" destId="{E763DA3F-4B71-4471-9F6C-1C0B42918E9E}" srcOrd="1" destOrd="0" presId="urn:microsoft.com/office/officeart/2005/8/layout/hProcess9"/>
    <dgm:cxn modelId="{BF07B378-D2DE-4516-A369-AE45172C8F62}" type="presParOf" srcId="{E763DA3F-4B71-4471-9F6C-1C0B42918E9E}" destId="{6B45DCB0-FE0E-48B7-8495-13754910F33C}" srcOrd="0" destOrd="0" presId="urn:microsoft.com/office/officeart/2005/8/layout/hProcess9"/>
    <dgm:cxn modelId="{21A87C95-34E4-4279-9CF3-6A0C24BA0298}" type="presParOf" srcId="{E763DA3F-4B71-4471-9F6C-1C0B42918E9E}" destId="{164CF6A3-23B2-407B-9F09-ADE2697FBA07}" srcOrd="1" destOrd="0" presId="urn:microsoft.com/office/officeart/2005/8/layout/hProcess9"/>
    <dgm:cxn modelId="{2BCC5901-2693-4567-A45A-3E3128E7F76D}" type="presParOf" srcId="{E763DA3F-4B71-4471-9F6C-1C0B42918E9E}" destId="{C76EC948-6EA6-4EB2-8202-83BF81DDCAE5}" srcOrd="2" destOrd="0" presId="urn:microsoft.com/office/officeart/2005/8/layout/hProcess9"/>
    <dgm:cxn modelId="{558D7AB8-DD79-4BE8-8164-4B400547C698}" type="presParOf" srcId="{E763DA3F-4B71-4471-9F6C-1C0B42918E9E}" destId="{46100A96-4DF0-45C3-8BC3-AD82912DC662}" srcOrd="3" destOrd="0" presId="urn:microsoft.com/office/officeart/2005/8/layout/hProcess9"/>
    <dgm:cxn modelId="{4213C632-F88D-4059-8B59-833147C03712}" type="presParOf" srcId="{E763DA3F-4B71-4471-9F6C-1C0B42918E9E}" destId="{F9BAEFFF-77B3-4AB7-8394-6D0493C454D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90899F-E337-4AB3-AA2A-9899446A4B46}" type="doc">
      <dgm:prSet loTypeId="urn:microsoft.com/office/officeart/2005/8/layout/hProcess9" loCatId="process" qsTypeId="urn:microsoft.com/office/officeart/2005/8/quickstyle/simple1" qsCatId="simple" csTypeId="urn:microsoft.com/office/officeart/2005/8/colors/accent1_2" csCatId="accent1" phldr="1"/>
      <dgm:spPr/>
    </dgm:pt>
    <dgm:pt modelId="{667B036D-95CD-409B-8059-D2197125CAAB}">
      <dgm:prSet phldrT="[Text]" custT="1"/>
      <dgm:spPr/>
      <dgm:t>
        <a:bodyPr/>
        <a:lstStyle/>
        <a:p>
          <a:r>
            <a:rPr lang="en-IN" sz="2000" dirty="0"/>
            <a:t>7 Blocks for Schedule Implementation</a:t>
          </a:r>
        </a:p>
      </dgm:t>
    </dgm:pt>
    <dgm:pt modelId="{AD6CF118-D1EC-4EBA-ACC1-61E08EEE32D1}" type="parTrans" cxnId="{BA1E5DD0-AA4D-4B48-989E-FC2249D60CA7}">
      <dgm:prSet/>
      <dgm:spPr/>
      <dgm:t>
        <a:bodyPr/>
        <a:lstStyle/>
        <a:p>
          <a:endParaRPr lang="en-IN"/>
        </a:p>
      </dgm:t>
    </dgm:pt>
    <dgm:pt modelId="{00F0BBE1-2577-4DAF-9E9D-15DFCC8E5592}" type="sibTrans" cxnId="{BA1E5DD0-AA4D-4B48-989E-FC2249D60CA7}">
      <dgm:prSet/>
      <dgm:spPr/>
      <dgm:t>
        <a:bodyPr/>
        <a:lstStyle/>
        <a:p>
          <a:endParaRPr lang="en-IN"/>
        </a:p>
      </dgm:t>
    </dgm:pt>
    <dgm:pt modelId="{AE361500-96EB-46C0-98D9-01004A744309}" type="pres">
      <dgm:prSet presAssocID="{CC90899F-E337-4AB3-AA2A-9899446A4B46}" presName="CompostProcess" presStyleCnt="0">
        <dgm:presLayoutVars>
          <dgm:dir/>
          <dgm:resizeHandles val="exact"/>
        </dgm:presLayoutVars>
      </dgm:prSet>
      <dgm:spPr/>
    </dgm:pt>
    <dgm:pt modelId="{F571260E-6F5D-40A5-AB70-608573416539}" type="pres">
      <dgm:prSet presAssocID="{CC90899F-E337-4AB3-AA2A-9899446A4B46}" presName="arrow" presStyleLbl="bgShp" presStyleIdx="0" presStyleCnt="1"/>
      <dgm:spPr/>
    </dgm:pt>
    <dgm:pt modelId="{E763DA3F-4B71-4471-9F6C-1C0B42918E9E}" type="pres">
      <dgm:prSet presAssocID="{CC90899F-E337-4AB3-AA2A-9899446A4B46}" presName="linearProcess" presStyleCnt="0"/>
      <dgm:spPr/>
    </dgm:pt>
    <dgm:pt modelId="{F9BAEFFF-77B3-4AB7-8394-6D0493C454DF}" type="pres">
      <dgm:prSet presAssocID="{667B036D-95CD-409B-8059-D2197125CAAB}" presName="textNode" presStyleLbl="node1" presStyleIdx="0" presStyleCnt="1" custScaleX="105438" custScaleY="100103" custLinFactNeighborX="-8218" custLinFactNeighborY="1104">
        <dgm:presLayoutVars>
          <dgm:bulletEnabled val="1"/>
        </dgm:presLayoutVars>
      </dgm:prSet>
      <dgm:spPr/>
    </dgm:pt>
  </dgm:ptLst>
  <dgm:cxnLst>
    <dgm:cxn modelId="{EAA1C11F-284E-45FC-8F45-ED69760EFF37}" type="presOf" srcId="{CC90899F-E337-4AB3-AA2A-9899446A4B46}" destId="{AE361500-96EB-46C0-98D9-01004A744309}" srcOrd="0" destOrd="0" presId="urn:microsoft.com/office/officeart/2005/8/layout/hProcess9"/>
    <dgm:cxn modelId="{7F5E4231-39AC-4604-A286-805FA62CDDC2}" type="presOf" srcId="{667B036D-95CD-409B-8059-D2197125CAAB}" destId="{F9BAEFFF-77B3-4AB7-8394-6D0493C454DF}" srcOrd="0" destOrd="0" presId="urn:microsoft.com/office/officeart/2005/8/layout/hProcess9"/>
    <dgm:cxn modelId="{BA1E5DD0-AA4D-4B48-989E-FC2249D60CA7}" srcId="{CC90899F-E337-4AB3-AA2A-9899446A4B46}" destId="{667B036D-95CD-409B-8059-D2197125CAAB}" srcOrd="0" destOrd="0" parTransId="{AD6CF118-D1EC-4EBA-ACC1-61E08EEE32D1}" sibTransId="{00F0BBE1-2577-4DAF-9E9D-15DFCC8E5592}"/>
    <dgm:cxn modelId="{40171935-A02F-413E-B244-942C620CDF35}" type="presParOf" srcId="{AE361500-96EB-46C0-98D9-01004A744309}" destId="{F571260E-6F5D-40A5-AB70-608573416539}" srcOrd="0" destOrd="0" presId="urn:microsoft.com/office/officeart/2005/8/layout/hProcess9"/>
    <dgm:cxn modelId="{7004F2E9-11BA-4593-8F45-5AC16AD52AD5}" type="presParOf" srcId="{AE361500-96EB-46C0-98D9-01004A744309}" destId="{E763DA3F-4B71-4471-9F6C-1C0B42918E9E}" srcOrd="1" destOrd="0" presId="urn:microsoft.com/office/officeart/2005/8/layout/hProcess9"/>
    <dgm:cxn modelId="{4213C632-F88D-4059-8B59-833147C03712}" type="presParOf" srcId="{E763DA3F-4B71-4471-9F6C-1C0B42918E9E}" destId="{F9BAEFFF-77B3-4AB7-8394-6D0493C454DF}" srcOrd="0"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71260E-6F5D-40A5-AB70-608573416539}">
      <dsp:nvSpPr>
        <dsp:cNvPr id="0" name=""/>
        <dsp:cNvSpPr/>
      </dsp:nvSpPr>
      <dsp:spPr>
        <a:xfrm>
          <a:off x="415089" y="0"/>
          <a:ext cx="4704347" cy="13230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45DCB0-FE0E-48B7-8495-13754910F33C}">
      <dsp:nvSpPr>
        <dsp:cNvPr id="0" name=""/>
        <dsp:cNvSpPr/>
      </dsp:nvSpPr>
      <dsp:spPr>
        <a:xfrm>
          <a:off x="433941" y="366989"/>
          <a:ext cx="1108903" cy="529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Unit Tripping</a:t>
          </a:r>
        </a:p>
      </dsp:txBody>
      <dsp:txXfrm>
        <a:off x="459774" y="392822"/>
        <a:ext cx="1057237" cy="477534"/>
      </dsp:txXfrm>
    </dsp:sp>
    <dsp:sp modelId="{C76EC948-6EA6-4EB2-8202-83BF81DDCAE5}">
      <dsp:nvSpPr>
        <dsp:cNvPr id="0" name=""/>
        <dsp:cNvSpPr/>
      </dsp:nvSpPr>
      <dsp:spPr>
        <a:xfrm>
          <a:off x="1567698" y="366989"/>
          <a:ext cx="1075115" cy="529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Application for GNA</a:t>
          </a:r>
        </a:p>
      </dsp:txBody>
      <dsp:txXfrm>
        <a:off x="1593531" y="392822"/>
        <a:ext cx="1023449" cy="477534"/>
      </dsp:txXfrm>
    </dsp:sp>
    <dsp:sp modelId="{F9BAEFFF-77B3-4AB7-8394-6D0493C454DF}">
      <dsp:nvSpPr>
        <dsp:cNvPr id="0" name=""/>
        <dsp:cNvSpPr/>
      </dsp:nvSpPr>
      <dsp:spPr>
        <a:xfrm>
          <a:off x="2645119" y="366989"/>
          <a:ext cx="1951950" cy="529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IN" sz="1300" kern="1200" dirty="0"/>
            <a:t>4 blocks for Application processing</a:t>
          </a:r>
        </a:p>
      </dsp:txBody>
      <dsp:txXfrm>
        <a:off x="2670952" y="392822"/>
        <a:ext cx="1900284" cy="4775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71260E-6F5D-40A5-AB70-608573416539}">
      <dsp:nvSpPr>
        <dsp:cNvPr id="0" name=""/>
        <dsp:cNvSpPr/>
      </dsp:nvSpPr>
      <dsp:spPr>
        <a:xfrm>
          <a:off x="415089" y="0"/>
          <a:ext cx="4704347" cy="13230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BAEFFF-77B3-4AB7-8394-6D0493C454DF}">
      <dsp:nvSpPr>
        <dsp:cNvPr id="0" name=""/>
        <dsp:cNvSpPr/>
      </dsp:nvSpPr>
      <dsp:spPr>
        <a:xfrm>
          <a:off x="206214" y="402470"/>
          <a:ext cx="4431328" cy="5297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7 Blocks for Schedule Implementation</a:t>
          </a:r>
        </a:p>
      </dsp:txBody>
      <dsp:txXfrm>
        <a:off x="232074" y="428330"/>
        <a:ext cx="4379608" cy="47802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53" tIns="48327" rIns="96653" bIns="48327" rtlCol="0"/>
          <a:lstStyle>
            <a:lvl1pPr algn="r">
              <a:defRPr sz="1200"/>
            </a:lvl1pPr>
          </a:lstStyle>
          <a:p>
            <a:fld id="{2095B277-07E9-4099-A75D-6155FD7017B4}" type="datetimeFigureOut">
              <a:rPr lang="en-US" smtClean="0"/>
              <a:pPr/>
              <a:t>3/6/2022</a:t>
            </a:fld>
            <a:endParaRPr lang="en-US"/>
          </a:p>
        </p:txBody>
      </p:sp>
      <p:sp>
        <p:nvSpPr>
          <p:cNvPr id="4" name="Footer Placeholder 3"/>
          <p:cNvSpPr>
            <a:spLocks noGrp="1"/>
          </p:cNvSpPr>
          <p:nvPr>
            <p:ph type="ftr" sz="quarter" idx="2"/>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5"/>
            <a:ext cx="3169920" cy="481726"/>
          </a:xfrm>
          <a:prstGeom prst="rect">
            <a:avLst/>
          </a:prstGeom>
        </p:spPr>
        <p:txBody>
          <a:bodyPr vert="horz" lIns="96653" tIns="48327" rIns="96653" bIns="48327" rtlCol="0" anchor="b"/>
          <a:lstStyle>
            <a:lvl1pPr algn="r">
              <a:defRPr sz="1200"/>
            </a:lvl1pPr>
          </a:lstStyle>
          <a:p>
            <a:fld id="{309A2D4A-2A52-4D2E-AC26-6CCE953E619F}" type="slidenum">
              <a:rPr lang="en-US" smtClean="0"/>
              <a:pPr/>
              <a:t>‹#›</a:t>
            </a:fld>
            <a:endParaRPr lang="en-US"/>
          </a:p>
        </p:txBody>
      </p:sp>
    </p:spTree>
    <p:extLst>
      <p:ext uri="{BB962C8B-B14F-4D97-AF65-F5344CB8AC3E}">
        <p14:creationId xmlns:p14="http://schemas.microsoft.com/office/powerpoint/2010/main" val="1378579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930373E9-A1D7-4D74-870F-F17F64A8A4DC}" type="datetimeFigureOut">
              <a:rPr lang="en-US" smtClean="0"/>
              <a:pPr/>
              <a:t>3/6/2022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C1D642CA-5757-4104-B4AD-CEDD6734FA40}" type="slidenum">
              <a:rPr lang="en-US" smtClean="0"/>
              <a:pPr/>
              <a:t>‹#›</a:t>
            </a:fld>
            <a:endParaRPr lang="en-US"/>
          </a:p>
        </p:txBody>
      </p:sp>
    </p:spTree>
    <p:extLst>
      <p:ext uri="{BB962C8B-B14F-4D97-AF65-F5344CB8AC3E}">
        <p14:creationId xmlns:p14="http://schemas.microsoft.com/office/powerpoint/2010/main" val="1706830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75EB1E8A-2D57-D54F-BCA4-A5627E5F8D2B}" type="slidenum">
              <a:rPr lang="en-US" smtClean="0"/>
              <a:pPr/>
              <a:t>1</a:t>
            </a:fld>
            <a:endParaRPr lang="en-US"/>
          </a:p>
        </p:txBody>
      </p:sp>
    </p:spTree>
    <p:extLst>
      <p:ext uri="{BB962C8B-B14F-4D97-AF65-F5344CB8AC3E}">
        <p14:creationId xmlns:p14="http://schemas.microsoft.com/office/powerpoint/2010/main" val="11997777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9F0AC-16B9-4A32-8FC3-64EEAEF81DE0}" type="slidenum">
              <a:rPr lang="en-US" smtClean="0"/>
              <a:pPr/>
              <a:t>‹#›</a:t>
            </a:fld>
            <a:endParaRPr lang="en-US"/>
          </a:p>
        </p:txBody>
      </p:sp>
      <p:cxnSp>
        <p:nvCxnSpPr>
          <p:cNvPr id="13" name="Straight Connector 12"/>
          <p:cNvCxnSpPr/>
          <p:nvPr userDrawn="1"/>
        </p:nvCxnSpPr>
        <p:spPr>
          <a:xfrm>
            <a:off x="457200" y="1028700"/>
            <a:ext cx="10332720" cy="0"/>
          </a:xfrm>
          <a:prstGeom prst="line">
            <a:avLst/>
          </a:prstGeom>
          <a:noFill/>
          <a:ln w="19050" cap="flat" cmpd="sng" algn="ctr">
            <a:solidFill>
              <a:srgbClr val="0067AC"/>
            </a:solidFill>
            <a:prstDash val="solid"/>
            <a:miter lim="800000"/>
          </a:ln>
          <a:effectLst/>
        </p:spPr>
      </p:cxnSp>
      <p:cxnSp>
        <p:nvCxnSpPr>
          <p:cNvPr id="14" name="Straight Connector 13"/>
          <p:cNvCxnSpPr/>
          <p:nvPr userDrawn="1"/>
        </p:nvCxnSpPr>
        <p:spPr>
          <a:xfrm>
            <a:off x="457200" y="212725"/>
            <a:ext cx="10332720" cy="0"/>
          </a:xfrm>
          <a:prstGeom prst="line">
            <a:avLst/>
          </a:prstGeom>
          <a:noFill/>
          <a:ln w="19050" cap="flat" cmpd="sng" algn="ctr">
            <a:solidFill>
              <a:srgbClr val="0067AC"/>
            </a:solidFill>
            <a:prstDash val="solid"/>
            <a:miter lim="800000"/>
          </a:ln>
          <a:effectLst/>
        </p:spPr>
      </p:cxnSp>
      <p:pic>
        <p:nvPicPr>
          <p:cNvPr id="15" name="Picture 1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5000" y="307976"/>
            <a:ext cx="13970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5"/>
          <p:cNvSpPr txBox="1">
            <a:spLocks/>
          </p:cNvSpPr>
          <p:nvPr userDrawn="1"/>
        </p:nvSpPr>
        <p:spPr>
          <a:xfrm>
            <a:off x="457201" y="277199"/>
            <a:ext cx="10325099" cy="7000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a:p>
        </p:txBody>
      </p:sp>
      <p:sp>
        <p:nvSpPr>
          <p:cNvPr id="17" name="Rectangle 143"/>
          <p:cNvSpPr/>
          <p:nvPr userDrawn="1"/>
        </p:nvSpPr>
        <p:spPr>
          <a:xfrm rot="16200000">
            <a:off x="-147637" y="625475"/>
            <a:ext cx="779463" cy="65088"/>
          </a:xfrm>
          <a:prstGeom prst="rect">
            <a:avLst/>
          </a:prstGeom>
          <a:solidFill>
            <a:srgbClr val="92D050"/>
          </a:solidFill>
          <a:ln w="12700" cap="flat" cmpd="sng" algn="ctr">
            <a:noFill/>
            <a:prstDash val="solid"/>
            <a:miter lim="800000"/>
          </a:ln>
          <a:effectLst/>
        </p:spPr>
        <p:txBody>
          <a:bodyPr lIns="79503" tIns="39750" rIns="79503" bIns="39750" anchor="ctr"/>
          <a:lstStyle/>
          <a:p>
            <a:pPr marL="0" marR="0" lvl="0" indent="0" algn="ctr" defTabSz="716421"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a:ln>
                <a:noFill/>
              </a:ln>
              <a:solidFill>
                <a:prstClr val="white"/>
              </a:solidFill>
              <a:effectLst/>
              <a:uLnTx/>
              <a:uFillTx/>
              <a:latin typeface="Calibri Light"/>
              <a:ea typeface="+mn-ea"/>
              <a:cs typeface="+mn-cs"/>
            </a:endParaRPr>
          </a:p>
        </p:txBody>
      </p:sp>
      <p:sp>
        <p:nvSpPr>
          <p:cNvPr id="18" name="Rectangle 144"/>
          <p:cNvSpPr/>
          <p:nvPr userDrawn="1"/>
        </p:nvSpPr>
        <p:spPr>
          <a:xfrm rot="16200000">
            <a:off x="-503236" y="612776"/>
            <a:ext cx="1189038" cy="90487"/>
          </a:xfrm>
          <a:prstGeom prst="rect">
            <a:avLst/>
          </a:prstGeom>
          <a:solidFill>
            <a:srgbClr val="0067AC"/>
          </a:solidFill>
          <a:ln w="6350" cap="flat" cmpd="sng" algn="ctr">
            <a:noFill/>
            <a:prstDash val="solid"/>
            <a:miter lim="800000"/>
          </a:ln>
          <a:effectLst/>
        </p:spPr>
        <p:txBody>
          <a:bodyPr anchor="ctr"/>
          <a:lstStyle/>
          <a:p>
            <a:pPr marL="0" marR="0" lvl="0" indent="0" algn="ctr" defTabSz="1644462" eaLnBrk="1" fontAlgn="base" latinLnBrk="0" hangingPunct="1">
              <a:lnSpc>
                <a:spcPct val="100000"/>
              </a:lnSpc>
              <a:spcBef>
                <a:spcPct val="0"/>
              </a:spcBef>
              <a:spcAft>
                <a:spcPct val="0"/>
              </a:spcAft>
              <a:buClrTx/>
              <a:buSzTx/>
              <a:buFontTx/>
              <a:buNone/>
              <a:tabLst/>
              <a:defRPr/>
            </a:pPr>
            <a:endParaRPr kumimoji="0" lang="en-US" sz="32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9" name="Title 5"/>
          <p:cNvSpPr>
            <a:spLocks noGrp="1"/>
          </p:cNvSpPr>
          <p:nvPr>
            <p:ph type="title"/>
          </p:nvPr>
        </p:nvSpPr>
        <p:spPr>
          <a:xfrm>
            <a:off x="464821" y="268287"/>
            <a:ext cx="10325099" cy="700088"/>
          </a:xfrm>
        </p:spPr>
        <p:txBody>
          <a:bodyPr/>
          <a:lstStyle/>
          <a:p>
            <a:r>
              <a:rPr lang="en-US"/>
              <a:t>Click to edit Master title style</a:t>
            </a:r>
          </a:p>
        </p:txBody>
      </p:sp>
    </p:spTree>
    <p:extLst>
      <p:ext uri="{BB962C8B-B14F-4D97-AF65-F5344CB8AC3E}">
        <p14:creationId xmlns:p14="http://schemas.microsoft.com/office/powerpoint/2010/main" val="325725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2096636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1383663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4038384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3">
    <p:spTree>
      <p:nvGrpSpPr>
        <p:cNvPr id="1" name=""/>
        <p:cNvGrpSpPr/>
        <p:nvPr/>
      </p:nvGrpSpPr>
      <p:grpSpPr>
        <a:xfrm>
          <a:off x="0" y="0"/>
          <a:ext cx="0" cy="0"/>
          <a:chOff x="0" y="0"/>
          <a:chExt cx="0" cy="0"/>
        </a:xfrm>
      </p:grpSpPr>
      <p:sp>
        <p:nvSpPr>
          <p:cNvPr id="46" name="Rectangle 45"/>
          <p:cNvSpPr/>
          <p:nvPr userDrawn="1"/>
        </p:nvSpPr>
        <p:spPr>
          <a:xfrm>
            <a:off x="3352800" y="2928932"/>
            <a:ext cx="8839200" cy="790575"/>
          </a:xfrm>
          <a:prstGeom prst="rect">
            <a:avLst/>
          </a:prstGeom>
          <a:solidFill>
            <a:srgbClr val="0067A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en-US"/>
          </a:p>
        </p:txBody>
      </p:sp>
      <p:sp>
        <p:nvSpPr>
          <p:cNvPr id="47" name="図プレースホルダー 4"/>
          <p:cNvSpPr>
            <a:spLocks noGrp="1"/>
          </p:cNvSpPr>
          <p:nvPr>
            <p:ph type="pic" sz="quarter" idx="27"/>
          </p:nvPr>
        </p:nvSpPr>
        <p:spPr>
          <a:xfrm>
            <a:off x="0" y="0"/>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48" name="テキスト プレースホルダー 11"/>
          <p:cNvSpPr>
            <a:spLocks noGrp="1"/>
          </p:cNvSpPr>
          <p:nvPr>
            <p:ph type="body" sz="quarter" idx="14"/>
          </p:nvPr>
        </p:nvSpPr>
        <p:spPr>
          <a:xfrm>
            <a:off x="3577196" y="2984988"/>
            <a:ext cx="8390409" cy="678463"/>
          </a:xfrm>
          <a:prstGeom prst="rect">
            <a:avLst/>
          </a:prstGeom>
        </p:spPr>
        <p:txBody>
          <a:bodyPr anchor="ctr">
            <a:noAutofit/>
          </a:bodyPr>
          <a:lstStyle>
            <a:lvl1pPr marL="0" indent="0" algn="l">
              <a:lnSpc>
                <a:spcPct val="100000"/>
              </a:lnSpc>
              <a:spcBef>
                <a:spcPts val="0"/>
              </a:spcBef>
              <a:buNone/>
              <a:defRPr sz="2800" b="1" spc="0" baseline="0">
                <a:solidFill>
                  <a:schemeClr val="bg1"/>
                </a:solidFill>
                <a:latin typeface="Univers 45 Light" pitchFamily="34" charset="0"/>
              </a:defRPr>
            </a:lvl1pPr>
          </a:lstStyle>
          <a:p>
            <a:pPr lvl="0"/>
            <a:r>
              <a:rPr lang="en-US" altLang="ja-JP" noProof="0"/>
              <a:t>Click to edit Master text styles</a:t>
            </a:r>
          </a:p>
        </p:txBody>
      </p:sp>
      <p:sp>
        <p:nvSpPr>
          <p:cNvPr id="49" name="図プレースホルダー 4"/>
          <p:cNvSpPr>
            <a:spLocks noGrp="1"/>
          </p:cNvSpPr>
          <p:nvPr>
            <p:ph type="pic" sz="quarter" idx="40"/>
          </p:nvPr>
        </p:nvSpPr>
        <p:spPr>
          <a:xfrm>
            <a:off x="2460104" y="0"/>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0" name="図プレースホルダー 4"/>
          <p:cNvSpPr>
            <a:spLocks noGrp="1"/>
          </p:cNvSpPr>
          <p:nvPr>
            <p:ph type="pic" sz="quarter" idx="41"/>
          </p:nvPr>
        </p:nvSpPr>
        <p:spPr>
          <a:xfrm>
            <a:off x="4920208" y="0"/>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1" name="図プレースホルダー 4"/>
          <p:cNvSpPr>
            <a:spLocks noGrp="1"/>
          </p:cNvSpPr>
          <p:nvPr>
            <p:ph type="pic" sz="quarter" idx="42"/>
          </p:nvPr>
        </p:nvSpPr>
        <p:spPr>
          <a:xfrm>
            <a:off x="7380312" y="0"/>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2" name="図プレースホルダー 4"/>
          <p:cNvSpPr>
            <a:spLocks noGrp="1"/>
          </p:cNvSpPr>
          <p:nvPr>
            <p:ph type="pic" sz="quarter" idx="43"/>
          </p:nvPr>
        </p:nvSpPr>
        <p:spPr>
          <a:xfrm>
            <a:off x="9840416" y="0"/>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3" name="図プレースホルダー 4"/>
          <p:cNvSpPr>
            <a:spLocks noGrp="1"/>
          </p:cNvSpPr>
          <p:nvPr>
            <p:ph type="pic" sz="quarter" idx="44"/>
          </p:nvPr>
        </p:nvSpPr>
        <p:spPr>
          <a:xfrm>
            <a:off x="0" y="4620597"/>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4" name="図プレースホルダー 4"/>
          <p:cNvSpPr>
            <a:spLocks noGrp="1"/>
          </p:cNvSpPr>
          <p:nvPr>
            <p:ph type="pic" sz="quarter" idx="45"/>
          </p:nvPr>
        </p:nvSpPr>
        <p:spPr>
          <a:xfrm>
            <a:off x="2460104" y="4620597"/>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5" name="図プレースホルダー 4"/>
          <p:cNvSpPr>
            <a:spLocks noGrp="1"/>
          </p:cNvSpPr>
          <p:nvPr>
            <p:ph type="pic" sz="quarter" idx="46"/>
          </p:nvPr>
        </p:nvSpPr>
        <p:spPr>
          <a:xfrm>
            <a:off x="4920208" y="4620597"/>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6" name="図プレースホルダー 4"/>
          <p:cNvSpPr>
            <a:spLocks noGrp="1"/>
          </p:cNvSpPr>
          <p:nvPr>
            <p:ph type="pic" sz="quarter" idx="47"/>
          </p:nvPr>
        </p:nvSpPr>
        <p:spPr>
          <a:xfrm>
            <a:off x="7380312" y="4620597"/>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sp>
        <p:nvSpPr>
          <p:cNvPr id="57" name="図プレースホルダー 4"/>
          <p:cNvSpPr>
            <a:spLocks noGrp="1"/>
          </p:cNvSpPr>
          <p:nvPr>
            <p:ph type="pic" sz="quarter" idx="48"/>
          </p:nvPr>
        </p:nvSpPr>
        <p:spPr>
          <a:xfrm>
            <a:off x="9840416" y="4620597"/>
            <a:ext cx="2351802" cy="2236522"/>
          </a:xfrm>
          <a:prstGeom prst="rect">
            <a:avLst/>
          </a:prstGeom>
          <a:solidFill>
            <a:schemeClr val="bg1"/>
          </a:solidFill>
        </p:spPr>
        <p:txBody>
          <a:bodyPr rtlCol="0">
            <a:normAutofit/>
          </a:bodyPr>
          <a:lstStyle>
            <a:lvl1pPr marL="0" marR="0" indent="0" algn="l" defTabSz="1632753" rtl="0" eaLnBrk="1" fontAlgn="auto" latinLnBrk="0" hangingPunct="1">
              <a:lnSpc>
                <a:spcPct val="100000"/>
              </a:lnSpc>
              <a:spcBef>
                <a:spcPct val="20000"/>
              </a:spcBef>
              <a:spcAft>
                <a:spcPts val="0"/>
              </a:spcAft>
              <a:buClrTx/>
              <a:buSzTx/>
              <a:buFont typeface="Arial" panose="020B0604020202020204" pitchFamily="34" charset="0"/>
              <a:buNone/>
              <a:tabLst/>
              <a:defRPr sz="1200"/>
            </a:lvl1pPr>
          </a:lstStyle>
          <a:p>
            <a:pPr lvl="0"/>
            <a:r>
              <a:rPr lang="en-US" altLang="ja-JP" noProof="0"/>
              <a:t>Click icon to add picture</a:t>
            </a:r>
            <a:endParaRPr lang="ja-JP" altLang="en-US" noProof="0"/>
          </a:p>
        </p:txBody>
      </p:sp>
      <p:pic>
        <p:nvPicPr>
          <p:cNvPr id="58" name="Picture 1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1350" y="3052757"/>
            <a:ext cx="13970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テキスト プレースホルダー 11"/>
          <p:cNvSpPr>
            <a:spLocks noGrp="1"/>
          </p:cNvSpPr>
          <p:nvPr>
            <p:ph type="body" sz="quarter" idx="49" hasCustomPrompt="1"/>
          </p:nvPr>
        </p:nvSpPr>
        <p:spPr>
          <a:xfrm>
            <a:off x="823383" y="3795707"/>
            <a:ext cx="1032933" cy="293913"/>
          </a:xfrm>
          <a:prstGeom prst="rect">
            <a:avLst/>
          </a:prstGeom>
        </p:spPr>
        <p:txBody>
          <a:bodyPr anchor="ctr">
            <a:noAutofit/>
          </a:bodyPr>
          <a:lstStyle>
            <a:lvl1pPr marL="0" indent="0" algn="ctr">
              <a:lnSpc>
                <a:spcPct val="120000"/>
              </a:lnSpc>
              <a:buNone/>
              <a:defRPr sz="1000">
                <a:solidFill>
                  <a:schemeClr val="tx1"/>
                </a:solidFill>
                <a:latin typeface="Univers 45 Light" pitchFamily="34" charset="0"/>
              </a:defRPr>
            </a:lvl1pPr>
          </a:lstStyle>
          <a:p>
            <a:pPr lvl="0"/>
            <a:r>
              <a:rPr lang="en-US" altLang="ja-JP" noProof="0"/>
              <a:t>Location</a:t>
            </a:r>
          </a:p>
        </p:txBody>
      </p:sp>
    </p:spTree>
    <p:extLst>
      <p:ext uri="{BB962C8B-B14F-4D97-AF65-F5344CB8AC3E}">
        <p14:creationId xmlns:p14="http://schemas.microsoft.com/office/powerpoint/2010/main" val="2314435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FC66-5E32-4065-B6A5-FFBF773E9AEA}"/>
              </a:ext>
            </a:extLst>
          </p:cNvPr>
          <p:cNvSpPr>
            <a:spLocks noGrp="1"/>
          </p:cNvSpPr>
          <p:nvPr>
            <p:ph type="title"/>
          </p:nvPr>
        </p:nvSpPr>
        <p:spPr/>
        <p:txBody>
          <a:body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E8BE5E85-A111-410D-B16F-7811E8E0C3AF}"/>
              </a:ext>
            </a:extLst>
          </p:cNvPr>
          <p:cNvSpPr>
            <a:spLocks noGrp="1"/>
          </p:cNvSpPr>
          <p:nvPr>
            <p:ph type="sldNum" sz="quarter" idx="10"/>
          </p:nvPr>
        </p:nvSpPr>
        <p:spPr/>
        <p:txBody>
          <a:bodyPr/>
          <a:lstStyle/>
          <a:p>
            <a:fld id="{19B51A1E-902D-48AF-9020-955120F399B6}" type="slidenum">
              <a:rPr lang="en-US" smtClean="0"/>
              <a:pPr/>
              <a:t>‹#›</a:t>
            </a:fld>
            <a:endParaRPr lang="en-US"/>
          </a:p>
        </p:txBody>
      </p:sp>
      <p:sp>
        <p:nvSpPr>
          <p:cNvPr id="4" name="Rectangle 3">
            <a:extLst>
              <a:ext uri="{FF2B5EF4-FFF2-40B4-BE49-F238E27FC236}">
                <a16:creationId xmlns:a16="http://schemas.microsoft.com/office/drawing/2014/main" id="{A4313125-ED25-48FF-B164-B441AEC20327}"/>
              </a:ext>
            </a:extLst>
          </p:cNvPr>
          <p:cNvSpPr/>
          <p:nvPr userDrawn="1"/>
        </p:nvSpPr>
        <p:spPr>
          <a:xfrm>
            <a:off x="-600" y="0"/>
            <a:ext cx="121932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6638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ntents">
    <p:spTree>
      <p:nvGrpSpPr>
        <p:cNvPr id="1" name=""/>
        <p:cNvGrpSpPr/>
        <p:nvPr/>
      </p:nvGrpSpPr>
      <p:grpSpPr>
        <a:xfrm>
          <a:off x="0" y="0"/>
          <a:ext cx="0" cy="0"/>
          <a:chOff x="0" y="0"/>
          <a:chExt cx="0" cy="0"/>
        </a:xfrm>
      </p:grpSpPr>
      <p:sp>
        <p:nvSpPr>
          <p:cNvPr id="145" name="Rectangle 143"/>
          <p:cNvSpPr/>
          <p:nvPr userDrawn="1"/>
        </p:nvSpPr>
        <p:spPr>
          <a:xfrm rot="16200000">
            <a:off x="-147638" y="625474"/>
            <a:ext cx="779463" cy="65088"/>
          </a:xfrm>
          <a:prstGeom prst="rect">
            <a:avLst/>
          </a:prstGeom>
          <a:solidFill>
            <a:srgbClr val="92D050"/>
          </a:solidFill>
          <a:ln w="12700" cap="flat" cmpd="sng" algn="ctr">
            <a:noFill/>
            <a:prstDash val="solid"/>
            <a:miter lim="800000"/>
          </a:ln>
          <a:effectLst/>
        </p:spPr>
        <p:txBody>
          <a:bodyPr lIns="79503" tIns="39750" rIns="79503" bIns="39750" anchor="ctr"/>
          <a:lstStyle/>
          <a:p>
            <a:pPr marL="0" marR="0" lvl="0" indent="0" algn="ctr" defTabSz="716421"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a:ln>
                <a:noFill/>
              </a:ln>
              <a:solidFill>
                <a:prstClr val="white"/>
              </a:solidFill>
              <a:effectLst/>
              <a:uLnTx/>
              <a:uFillTx/>
              <a:latin typeface="Calibri Light"/>
              <a:ea typeface="+mn-ea"/>
              <a:cs typeface="+mn-cs"/>
            </a:endParaRPr>
          </a:p>
        </p:txBody>
      </p:sp>
      <p:sp>
        <p:nvSpPr>
          <p:cNvPr id="146" name="Rectangle 144"/>
          <p:cNvSpPr/>
          <p:nvPr userDrawn="1"/>
        </p:nvSpPr>
        <p:spPr>
          <a:xfrm rot="16200000">
            <a:off x="-503237" y="612775"/>
            <a:ext cx="1189038" cy="90487"/>
          </a:xfrm>
          <a:prstGeom prst="rect">
            <a:avLst/>
          </a:prstGeom>
          <a:solidFill>
            <a:srgbClr val="0067AC"/>
          </a:solidFill>
          <a:ln w="6350" cap="flat" cmpd="sng" algn="ctr">
            <a:noFill/>
            <a:prstDash val="solid"/>
            <a:miter lim="800000"/>
          </a:ln>
          <a:effectLst/>
        </p:spPr>
        <p:txBody>
          <a:bodyPr anchor="ctr"/>
          <a:lstStyle/>
          <a:p>
            <a:pPr marL="0" marR="0" lvl="0" indent="0" algn="ctr" defTabSz="1644462" eaLnBrk="1" fontAlgn="base" latinLnBrk="0" hangingPunct="1">
              <a:lnSpc>
                <a:spcPct val="100000"/>
              </a:lnSpc>
              <a:spcBef>
                <a:spcPct val="0"/>
              </a:spcBef>
              <a:spcAft>
                <a:spcPct val="0"/>
              </a:spcAft>
              <a:buClrTx/>
              <a:buSzTx/>
              <a:buFontTx/>
              <a:buNone/>
              <a:tabLst/>
              <a:defRPr/>
            </a:pPr>
            <a:endParaRPr kumimoji="0" lang="en-US" sz="3200" b="0" i="0" u="none" strike="noStrike" kern="0" cap="none" spc="0" normalizeH="0" baseline="0" noProof="0">
              <a:ln>
                <a:noFill/>
              </a:ln>
              <a:solidFill>
                <a:sysClr val="window" lastClr="FFFFFF"/>
              </a:solidFill>
              <a:effectLst/>
              <a:uLnTx/>
              <a:uFillTx/>
              <a:latin typeface="Calibri"/>
              <a:ea typeface="+mn-ea"/>
              <a:cs typeface="+mn-cs"/>
            </a:endParaRPr>
          </a:p>
        </p:txBody>
      </p:sp>
      <p:cxnSp>
        <p:nvCxnSpPr>
          <p:cNvPr id="147" name="Straight Connector 146"/>
          <p:cNvCxnSpPr/>
          <p:nvPr userDrawn="1"/>
        </p:nvCxnSpPr>
        <p:spPr>
          <a:xfrm>
            <a:off x="457200" y="1028700"/>
            <a:ext cx="10332720" cy="0"/>
          </a:xfrm>
          <a:prstGeom prst="line">
            <a:avLst/>
          </a:prstGeom>
          <a:noFill/>
          <a:ln w="19050" cap="flat" cmpd="sng" algn="ctr">
            <a:solidFill>
              <a:srgbClr val="0067AC"/>
            </a:solidFill>
            <a:prstDash val="solid"/>
            <a:miter lim="800000"/>
          </a:ln>
          <a:effectLst/>
        </p:spPr>
      </p:cxnSp>
      <p:cxnSp>
        <p:nvCxnSpPr>
          <p:cNvPr id="148" name="Straight Connector 147"/>
          <p:cNvCxnSpPr/>
          <p:nvPr userDrawn="1"/>
        </p:nvCxnSpPr>
        <p:spPr>
          <a:xfrm>
            <a:off x="457200" y="212725"/>
            <a:ext cx="10332720" cy="0"/>
          </a:xfrm>
          <a:prstGeom prst="line">
            <a:avLst/>
          </a:prstGeom>
          <a:noFill/>
          <a:ln w="19050" cap="flat" cmpd="sng" algn="ctr">
            <a:solidFill>
              <a:srgbClr val="0067AC"/>
            </a:solidFill>
            <a:prstDash val="solid"/>
            <a:miter lim="800000"/>
          </a:ln>
          <a:effectLst/>
        </p:spPr>
      </p:cxnSp>
      <p:pic>
        <p:nvPicPr>
          <p:cNvPr id="149" name="Picture 1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5000" y="307976"/>
            <a:ext cx="13970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9" name="Title 5"/>
          <p:cNvSpPr>
            <a:spLocks noGrp="1"/>
          </p:cNvSpPr>
          <p:nvPr>
            <p:ph type="title"/>
          </p:nvPr>
        </p:nvSpPr>
        <p:spPr>
          <a:xfrm>
            <a:off x="457201" y="277199"/>
            <a:ext cx="10325099" cy="700088"/>
          </a:xfrm>
        </p:spPr>
        <p:txBody>
          <a:bodyPr/>
          <a:lstStyle/>
          <a:p>
            <a:r>
              <a:rPr lang="en-US"/>
              <a:t>Click to edit Master title style</a:t>
            </a:r>
          </a:p>
        </p:txBody>
      </p:sp>
      <p:sp>
        <p:nvSpPr>
          <p:cNvPr id="55" name="Rectangle 28"/>
          <p:cNvSpPr>
            <a:spLocks noChangeArrowheads="1"/>
          </p:cNvSpPr>
          <p:nvPr userDrawn="1"/>
        </p:nvSpPr>
        <p:spPr bwMode="gray">
          <a:xfrm>
            <a:off x="-7" y="6422740"/>
            <a:ext cx="12188825" cy="18288"/>
          </a:xfrm>
          <a:prstGeom prst="rect">
            <a:avLst/>
          </a:prstGeom>
          <a:solidFill>
            <a:schemeClr val="bg1">
              <a:lumMod val="50000"/>
            </a:schemeClr>
          </a:solidFill>
          <a:ln w="9525">
            <a:noFill/>
            <a:miter lim="800000"/>
            <a:headEnd/>
            <a:tailEnd/>
          </a:ln>
          <a:effectLst/>
        </p:spPr>
        <p:txBody>
          <a:bodyPr wrap="none" anchor="ctr"/>
          <a:lstStyle/>
          <a:p>
            <a:pPr lvl="0"/>
            <a:endParaRPr lang="zh-CN" altLang="en-US">
              <a:ea typeface="宋体" charset="-122"/>
            </a:endParaRPr>
          </a:p>
        </p:txBody>
      </p:sp>
      <p:sp>
        <p:nvSpPr>
          <p:cNvPr id="56" name="Rectangle 55"/>
          <p:cNvSpPr/>
          <p:nvPr userDrawn="1"/>
        </p:nvSpPr>
        <p:spPr>
          <a:xfrm>
            <a:off x="457200" y="6534388"/>
            <a:ext cx="11445240" cy="246221"/>
          </a:xfrm>
          <a:prstGeom prst="rect">
            <a:avLst/>
          </a:prstGeom>
        </p:spPr>
        <p:txBody>
          <a:bodyPr wrap="square" anchor="ctr">
            <a:spAutoFit/>
          </a:bodyPr>
          <a:lstStyle/>
          <a:p>
            <a:r>
              <a:rPr lang="en-US" sz="1000">
                <a:solidFill>
                  <a:schemeClr val="bg1">
                    <a:lumMod val="65000"/>
                  </a:schemeClr>
                </a:solidFill>
                <a:latin typeface="Calibri" pitchFamily="34" charset="0"/>
                <a:cs typeface="Calibri" pitchFamily="34" charset="0"/>
              </a:rPr>
              <a:t>Copyright © 2016 Your Company All Rights Reserved.</a:t>
            </a:r>
          </a:p>
        </p:txBody>
      </p:sp>
      <p:sp>
        <p:nvSpPr>
          <p:cNvPr id="57" name="Rectangle 56"/>
          <p:cNvSpPr/>
          <p:nvPr userDrawn="1"/>
        </p:nvSpPr>
        <p:spPr bwMode="gray">
          <a:xfrm>
            <a:off x="11390502" y="6555105"/>
            <a:ext cx="503237" cy="228600"/>
          </a:xfrm>
          <a:prstGeom prst="rect">
            <a:avLst/>
          </a:prstGeom>
          <a:ln>
            <a:miter lim="800000"/>
            <a:headEnd/>
            <a:tailEnd/>
          </a:ln>
        </p:spPr>
        <p:txBody>
          <a:bodyPr lIns="72000" tIns="72000" rIns="0" bIns="0"/>
          <a:lstStyle/>
          <a:p>
            <a:pPr algn="r">
              <a:spcBef>
                <a:spcPct val="40000"/>
              </a:spcBef>
              <a:defRPr/>
            </a:pPr>
            <a:fld id="{6BA71C0A-9F0F-41ED-AE97-DBF05B351E59}" type="slidenum">
              <a:rPr lang="en-GB" sz="900">
                <a:solidFill>
                  <a:srgbClr val="595959"/>
                </a:solidFill>
                <a:latin typeface="Calibri" pitchFamily="34" charset="0"/>
              </a:rPr>
              <a:pPr algn="r">
                <a:spcBef>
                  <a:spcPct val="40000"/>
                </a:spcBef>
                <a:defRPr/>
              </a:pPr>
              <a:t>‹#›</a:t>
            </a:fld>
            <a:endParaRPr lang="en-GB" sz="900">
              <a:solidFill>
                <a:srgbClr val="595959"/>
              </a:solidFill>
              <a:latin typeface="Calibri" pitchFamily="34" charset="0"/>
            </a:endParaRPr>
          </a:p>
        </p:txBody>
      </p:sp>
      <p:sp>
        <p:nvSpPr>
          <p:cNvPr id="11" name="Rectangle 143"/>
          <p:cNvSpPr/>
          <p:nvPr userDrawn="1"/>
        </p:nvSpPr>
        <p:spPr>
          <a:xfrm rot="16200000">
            <a:off x="-147637" y="625475"/>
            <a:ext cx="779463" cy="65088"/>
          </a:xfrm>
          <a:prstGeom prst="rect">
            <a:avLst/>
          </a:prstGeom>
          <a:solidFill>
            <a:srgbClr val="92D050"/>
          </a:solidFill>
          <a:ln w="12700" cap="flat" cmpd="sng" algn="ctr">
            <a:noFill/>
            <a:prstDash val="solid"/>
            <a:miter lim="800000"/>
          </a:ln>
          <a:effectLst/>
        </p:spPr>
        <p:txBody>
          <a:bodyPr lIns="79503" tIns="39750" rIns="79503" bIns="39750" anchor="ctr"/>
          <a:lstStyle/>
          <a:p>
            <a:pPr marL="0" marR="0" lvl="0" indent="0" algn="ctr" defTabSz="716421"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a:ln>
                <a:noFill/>
              </a:ln>
              <a:solidFill>
                <a:prstClr val="white"/>
              </a:solidFill>
              <a:effectLst/>
              <a:uLnTx/>
              <a:uFillTx/>
              <a:latin typeface="Calibri Light"/>
              <a:ea typeface="+mn-ea"/>
              <a:cs typeface="+mn-cs"/>
            </a:endParaRPr>
          </a:p>
        </p:txBody>
      </p:sp>
      <p:sp>
        <p:nvSpPr>
          <p:cNvPr id="12" name="Rectangle 144"/>
          <p:cNvSpPr/>
          <p:nvPr userDrawn="1"/>
        </p:nvSpPr>
        <p:spPr>
          <a:xfrm rot="16200000">
            <a:off x="-503236" y="612776"/>
            <a:ext cx="1189038" cy="90487"/>
          </a:xfrm>
          <a:prstGeom prst="rect">
            <a:avLst/>
          </a:prstGeom>
          <a:solidFill>
            <a:srgbClr val="0067AC"/>
          </a:solidFill>
          <a:ln w="6350" cap="flat" cmpd="sng" algn="ctr">
            <a:noFill/>
            <a:prstDash val="solid"/>
            <a:miter lim="800000"/>
          </a:ln>
          <a:effectLst/>
        </p:spPr>
        <p:txBody>
          <a:bodyPr anchor="ctr"/>
          <a:lstStyle/>
          <a:p>
            <a:pPr marL="0" marR="0" lvl="0" indent="0" algn="ctr" defTabSz="1644462" eaLnBrk="1" fontAlgn="base" latinLnBrk="0" hangingPunct="1">
              <a:lnSpc>
                <a:spcPct val="100000"/>
              </a:lnSpc>
              <a:spcBef>
                <a:spcPct val="0"/>
              </a:spcBef>
              <a:spcAft>
                <a:spcPct val="0"/>
              </a:spcAft>
              <a:buClrTx/>
              <a:buSzTx/>
              <a:buFontTx/>
              <a:buNone/>
              <a:tabLst/>
              <a:defRPr/>
            </a:pPr>
            <a:endParaRPr kumimoji="0" lang="en-US" sz="3200" b="0" i="0" u="none" strike="noStrike" kern="0" cap="none" spc="0" normalizeH="0" baseline="0" noProof="0">
              <a:ln>
                <a:noFill/>
              </a:ln>
              <a:solidFill>
                <a:sysClr val="window" lastClr="FFFFFF"/>
              </a:solidFill>
              <a:effectLst/>
              <a:uLnTx/>
              <a:uFillTx/>
              <a:latin typeface="Calibri"/>
              <a:ea typeface="+mn-ea"/>
              <a:cs typeface="+mn-cs"/>
            </a:endParaRPr>
          </a:p>
        </p:txBody>
      </p:sp>
    </p:spTree>
    <p:extLst>
      <p:ext uri="{BB962C8B-B14F-4D97-AF65-F5344CB8AC3E}">
        <p14:creationId xmlns:p14="http://schemas.microsoft.com/office/powerpoint/2010/main" val="3432566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551948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1512529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2123444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272236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2768038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182721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9F0AC-16B9-4A32-8FC3-64EEAEF81DE0}" type="slidenum">
              <a:rPr lang="en-US" smtClean="0"/>
              <a:pPr/>
              <a:t>‹#›</a:t>
            </a:fld>
            <a:endParaRPr lang="en-US"/>
          </a:p>
        </p:txBody>
      </p:sp>
    </p:spTree>
    <p:extLst>
      <p:ext uri="{BB962C8B-B14F-4D97-AF65-F5344CB8AC3E}">
        <p14:creationId xmlns:p14="http://schemas.microsoft.com/office/powerpoint/2010/main" val="3207116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9F0AC-16B9-4A32-8FC3-64EEAEF81DE0}" type="slidenum">
              <a:rPr lang="en-US" smtClean="0"/>
              <a:pPr/>
              <a:t>‹#›</a:t>
            </a:fld>
            <a:endParaRPr lang="en-US"/>
          </a:p>
        </p:txBody>
      </p:sp>
    </p:spTree>
    <p:extLst>
      <p:ext uri="{BB962C8B-B14F-4D97-AF65-F5344CB8AC3E}">
        <p14:creationId xmlns:p14="http://schemas.microsoft.com/office/powerpoint/2010/main" val="3749202164"/>
      </p:ext>
    </p:extLst>
  </p:cSld>
  <p:clrMap bg1="lt1" tx1="dk1" bg2="lt2" tx2="dk2" accent1="accent1" accent2="accent2" accent3="accent3" accent4="accent4" accent5="accent5" accent6="accent6" hlink="hlink" folHlink="folHlink"/>
  <p:sldLayoutIdLst>
    <p:sldLayoutId id="2147483650" r:id="rId1"/>
    <p:sldLayoutId id="2147483660" r:id="rId2"/>
    <p:sldLayoutId id="2147483649"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 id="2147483662"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5" name="Picture Placeholder 22"/>
          <p:cNvPicPr>
            <a:picLocks noGrp="1" noChangeAspect="1"/>
          </p:cNvPicPr>
          <p:nvPr>
            <p:ph type="pic" sz="quarter" idx="27"/>
          </p:nvPr>
        </p:nvPicPr>
        <p:blipFill>
          <a:blip r:embed="rId3"/>
          <a:srcRect l="15094" r="15094"/>
          <a:stretch>
            <a:fillRect/>
          </a:stretch>
        </p:blipFill>
        <p:spPr bwMode="auto">
          <a:xfrm>
            <a:off x="0" y="0"/>
            <a:ext cx="2351088" cy="2236788"/>
          </a:xfrm>
          <a:ln>
            <a:miter lim="800000"/>
            <a:headEnd/>
            <a:tailEnd/>
          </a:ln>
        </p:spPr>
      </p:pic>
      <p:pic>
        <p:nvPicPr>
          <p:cNvPr id="46086" name="Picture Placeholder 30"/>
          <p:cNvPicPr>
            <a:picLocks noGrp="1" noChangeAspect="1"/>
          </p:cNvPicPr>
          <p:nvPr>
            <p:ph type="pic" sz="quarter" idx="42"/>
          </p:nvPr>
        </p:nvPicPr>
        <p:blipFill>
          <a:blip r:embed="rId4"/>
          <a:srcRect l="15077" r="15077"/>
          <a:stretch>
            <a:fillRect/>
          </a:stretch>
        </p:blipFill>
        <p:spPr bwMode="auto">
          <a:xfrm>
            <a:off x="7380288" y="0"/>
            <a:ext cx="2351087" cy="2236788"/>
          </a:xfrm>
          <a:ln>
            <a:miter lim="800000"/>
            <a:headEnd/>
            <a:tailEnd/>
          </a:ln>
        </p:spPr>
      </p:pic>
      <p:pic>
        <p:nvPicPr>
          <p:cNvPr id="46087" name="Picture Placeholder 32"/>
          <p:cNvPicPr>
            <a:picLocks noGrp="1" noChangeAspect="1"/>
          </p:cNvPicPr>
          <p:nvPr>
            <p:ph type="pic" sz="quarter" idx="43"/>
          </p:nvPr>
        </p:nvPicPr>
        <p:blipFill>
          <a:blip r:embed="rId5"/>
          <a:srcRect l="14819" r="14819"/>
          <a:stretch>
            <a:fillRect/>
          </a:stretch>
        </p:blipFill>
        <p:spPr bwMode="auto">
          <a:xfrm>
            <a:off x="9840913" y="0"/>
            <a:ext cx="2351087" cy="2236788"/>
          </a:xfrm>
          <a:ln>
            <a:miter lim="800000"/>
            <a:headEnd/>
            <a:tailEnd/>
          </a:ln>
        </p:spPr>
      </p:pic>
      <p:pic>
        <p:nvPicPr>
          <p:cNvPr id="46088" name="Picture Placeholder 36"/>
          <p:cNvPicPr>
            <a:picLocks noGrp="1" noChangeAspect="1"/>
          </p:cNvPicPr>
          <p:nvPr>
            <p:ph type="pic" sz="quarter" idx="44"/>
          </p:nvPr>
        </p:nvPicPr>
        <p:blipFill>
          <a:blip r:embed="rId6"/>
          <a:srcRect l="14938" r="14938"/>
          <a:stretch>
            <a:fillRect/>
          </a:stretch>
        </p:blipFill>
        <p:spPr bwMode="auto">
          <a:xfrm>
            <a:off x="0" y="4621213"/>
            <a:ext cx="2351088" cy="2235200"/>
          </a:xfrm>
          <a:ln>
            <a:miter lim="800000"/>
            <a:headEnd/>
            <a:tailEnd/>
          </a:ln>
        </p:spPr>
      </p:pic>
      <p:pic>
        <p:nvPicPr>
          <p:cNvPr id="46089" name="Picture Placeholder 39"/>
          <p:cNvPicPr>
            <a:picLocks noGrp="1" noChangeAspect="1"/>
          </p:cNvPicPr>
          <p:nvPr>
            <p:ph type="pic" sz="quarter" idx="48"/>
          </p:nvPr>
        </p:nvPicPr>
        <p:blipFill>
          <a:blip r:embed="rId7"/>
          <a:srcRect t="18311" b="18311"/>
          <a:stretch>
            <a:fillRect/>
          </a:stretch>
        </p:blipFill>
        <p:spPr bwMode="auto">
          <a:xfrm>
            <a:off x="9840913" y="4621213"/>
            <a:ext cx="2351087" cy="2235200"/>
          </a:xfrm>
          <a:ln>
            <a:miter lim="800000"/>
            <a:headEnd/>
            <a:tailEnd/>
          </a:ln>
        </p:spPr>
      </p:pic>
      <p:pic>
        <p:nvPicPr>
          <p:cNvPr id="46090" name="Picture Placeholder 40"/>
          <p:cNvPicPr>
            <a:picLocks noGrp="1" noChangeAspect="1"/>
          </p:cNvPicPr>
          <p:nvPr>
            <p:ph type="pic" sz="quarter" idx="45"/>
          </p:nvPr>
        </p:nvPicPr>
        <p:blipFill>
          <a:blip r:embed="rId8"/>
          <a:srcRect l="14793" r="14793"/>
          <a:stretch>
            <a:fillRect/>
          </a:stretch>
        </p:blipFill>
        <p:spPr bwMode="auto">
          <a:xfrm>
            <a:off x="2460625" y="4621213"/>
            <a:ext cx="2351088" cy="2235200"/>
          </a:xfrm>
          <a:ln>
            <a:miter lim="800000"/>
            <a:headEnd/>
            <a:tailEnd/>
          </a:ln>
        </p:spPr>
      </p:pic>
      <p:pic>
        <p:nvPicPr>
          <p:cNvPr id="46091" name="Picture Placeholder 46"/>
          <p:cNvPicPr>
            <a:picLocks noGrp="1" noChangeAspect="1"/>
          </p:cNvPicPr>
          <p:nvPr>
            <p:ph type="pic" sz="quarter" idx="46"/>
          </p:nvPr>
        </p:nvPicPr>
        <p:blipFill>
          <a:blip r:embed="rId9"/>
          <a:srcRect l="14877" r="14877"/>
          <a:stretch>
            <a:fillRect/>
          </a:stretch>
        </p:blipFill>
        <p:spPr bwMode="auto">
          <a:xfrm>
            <a:off x="4919663" y="4621213"/>
            <a:ext cx="2352675" cy="2235200"/>
          </a:xfrm>
          <a:ln>
            <a:miter lim="800000"/>
            <a:headEnd/>
            <a:tailEnd/>
          </a:ln>
        </p:spPr>
      </p:pic>
      <p:pic>
        <p:nvPicPr>
          <p:cNvPr id="46092" name="Picture Placeholder 36"/>
          <p:cNvPicPr>
            <a:picLocks noGrp="1" noChangeAspect="1"/>
          </p:cNvPicPr>
          <p:nvPr>
            <p:ph type="pic" sz="quarter" idx="40"/>
          </p:nvPr>
        </p:nvPicPr>
        <p:blipFill>
          <a:blip r:embed="rId10"/>
          <a:srcRect l="14827" r="14827"/>
          <a:stretch>
            <a:fillRect/>
          </a:stretch>
        </p:blipFill>
        <p:spPr bwMode="auto">
          <a:xfrm>
            <a:off x="7408863" y="4621213"/>
            <a:ext cx="2352675" cy="2236787"/>
          </a:xfrm>
          <a:ln>
            <a:miter lim="800000"/>
            <a:headEnd/>
            <a:tailEnd/>
          </a:ln>
        </p:spPr>
      </p:pic>
      <p:pic>
        <p:nvPicPr>
          <p:cNvPr id="46093" name="Picture Placeholder 8"/>
          <p:cNvPicPr>
            <a:picLocks noChangeAspect="1"/>
          </p:cNvPicPr>
          <p:nvPr/>
        </p:nvPicPr>
        <p:blipFill>
          <a:blip r:embed="rId11"/>
          <a:srcRect l="18201" r="18201"/>
          <a:stretch>
            <a:fillRect/>
          </a:stretch>
        </p:blipFill>
        <p:spPr bwMode="auto">
          <a:xfrm>
            <a:off x="4935538" y="0"/>
            <a:ext cx="2257425" cy="2249488"/>
          </a:xfrm>
          <a:prstGeom prst="rect">
            <a:avLst/>
          </a:prstGeom>
          <a:noFill/>
          <a:ln w="9525">
            <a:noFill/>
            <a:miter lim="800000"/>
            <a:headEnd/>
            <a:tailEnd/>
          </a:ln>
        </p:spPr>
      </p:pic>
      <p:pic>
        <p:nvPicPr>
          <p:cNvPr id="46094" name="Picture Placeholder 39"/>
          <p:cNvPicPr>
            <a:picLocks noGrp="1" noChangeAspect="1"/>
          </p:cNvPicPr>
          <p:nvPr>
            <p:ph type="pic" sz="quarter" idx="47"/>
          </p:nvPr>
        </p:nvPicPr>
        <p:blipFill>
          <a:blip r:embed="rId12"/>
          <a:srcRect l="15865" r="15865"/>
          <a:stretch>
            <a:fillRect/>
          </a:stretch>
        </p:blipFill>
        <p:spPr bwMode="auto">
          <a:xfrm>
            <a:off x="7380288" y="4621213"/>
            <a:ext cx="2351087" cy="2235200"/>
          </a:xfrm>
          <a:ln>
            <a:miter lim="800000"/>
            <a:headEnd/>
            <a:tailEnd/>
          </a:ln>
        </p:spPr>
      </p:pic>
      <p:pic>
        <p:nvPicPr>
          <p:cNvPr id="46095" name="Picture Placeholder 36"/>
          <p:cNvPicPr>
            <a:picLocks noChangeAspect="1"/>
          </p:cNvPicPr>
          <p:nvPr/>
        </p:nvPicPr>
        <p:blipFill>
          <a:blip r:embed="rId10"/>
          <a:srcRect l="14809" r="14809"/>
          <a:stretch>
            <a:fillRect/>
          </a:stretch>
        </p:blipFill>
        <p:spPr bwMode="auto">
          <a:xfrm>
            <a:off x="2468563" y="0"/>
            <a:ext cx="2305050" cy="2192338"/>
          </a:xfrm>
          <a:prstGeom prst="rect">
            <a:avLst/>
          </a:prstGeom>
          <a:noFill/>
          <a:ln w="9525">
            <a:noFill/>
            <a:miter lim="800000"/>
            <a:headEnd/>
            <a:tailEnd/>
          </a:ln>
        </p:spPr>
      </p:pic>
      <p:sp>
        <p:nvSpPr>
          <p:cNvPr id="3" name="Rounded Rectangle 2"/>
          <p:cNvSpPr/>
          <p:nvPr/>
        </p:nvSpPr>
        <p:spPr>
          <a:xfrm>
            <a:off x="2112427" y="2691415"/>
            <a:ext cx="10079573" cy="12966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0"/>
              </a:spcBef>
            </a:pPr>
            <a:endParaRPr lang="en-US" sz="3600" b="1"/>
          </a:p>
        </p:txBody>
      </p:sp>
      <p:sp>
        <p:nvSpPr>
          <p:cNvPr id="2" name="Text Placeholder 1"/>
          <p:cNvSpPr>
            <a:spLocks noGrp="1"/>
          </p:cNvSpPr>
          <p:nvPr>
            <p:ph type="body" sz="quarter" idx="14"/>
          </p:nvPr>
        </p:nvSpPr>
        <p:spPr>
          <a:xfrm>
            <a:off x="2270295" y="2882600"/>
            <a:ext cx="9845335" cy="1162650"/>
          </a:xfrm>
        </p:spPr>
        <p:txBody>
          <a:bodyPr/>
          <a:lstStyle/>
          <a:p>
            <a:r>
              <a:rPr lang="en-IN" sz="2400" dirty="0"/>
              <a:t>NTPC Submission  on</a:t>
            </a:r>
            <a:endParaRPr lang="en-US" sz="2400" dirty="0"/>
          </a:p>
          <a:p>
            <a:pPr algn="l"/>
            <a:r>
              <a:rPr lang="en-IN" sz="2400" dirty="0"/>
              <a:t>Draft CERC (</a:t>
            </a:r>
            <a:r>
              <a:rPr lang="en-US" sz="2400" dirty="0"/>
              <a:t>Connectivity and General Network Access to the inter-State</a:t>
            </a:r>
          </a:p>
          <a:p>
            <a:pPr algn="l"/>
            <a:r>
              <a:rPr lang="en-IN" sz="2400" dirty="0"/>
              <a:t>Transmission System) Regulations 2021</a:t>
            </a:r>
            <a:endParaRPr lang="en-US" sz="2400" dirty="0"/>
          </a:p>
          <a:p>
            <a:pPr algn="ctr"/>
            <a:endParaRPr lang="en-US" sz="2000" dirty="0"/>
          </a:p>
        </p:txBody>
      </p:sp>
    </p:spTree>
    <p:extLst>
      <p:ext uri="{BB962C8B-B14F-4D97-AF65-F5344CB8AC3E}">
        <p14:creationId xmlns:p14="http://schemas.microsoft.com/office/powerpoint/2010/main" val="2159141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rmAutofit/>
          </a:bodyPr>
          <a:lstStyle/>
          <a:p>
            <a:r>
              <a:rPr lang="en-IN" sz="2800" b="1" dirty="0">
                <a:solidFill>
                  <a:srgbClr val="0070C0"/>
                </a:solidFill>
                <a:latin typeface="Arial" panose="020B0604020202020204" pitchFamily="34" charset="0"/>
                <a:cs typeface="Arial" panose="020B0604020202020204" pitchFamily="34" charset="0"/>
              </a:rPr>
              <a:t>Connectivity line &amp; Effectiveness of GNA </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7" name="Content Placeholder 1">
            <a:extLst>
              <a:ext uri="{FF2B5EF4-FFF2-40B4-BE49-F238E27FC236}">
                <a16:creationId xmlns:a16="http://schemas.microsoft.com/office/drawing/2014/main" id="{F2B830C7-206B-4129-9788-63775D2388D5}"/>
              </a:ext>
            </a:extLst>
          </p:cNvPr>
          <p:cNvSpPr txBox="1">
            <a:spLocks/>
          </p:cNvSpPr>
          <p:nvPr/>
        </p:nvSpPr>
        <p:spPr>
          <a:xfrm>
            <a:off x="457200" y="1202886"/>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As per the present system a Start Up line (Connectivity line) is required for drawl of power for  commissioning activities as per commissioning schedule of the thermal stations and ATS is required for at the time of </a:t>
            </a:r>
            <a:r>
              <a:rPr lang="en-IN" sz="2200" dirty="0" err="1">
                <a:latin typeface="Arial" panose="020B0604020202020204" pitchFamily="34" charset="0"/>
                <a:cs typeface="Times New Roman" panose="02020603050405020304" pitchFamily="18" charset="0"/>
              </a:rPr>
              <a:t>CoD</a:t>
            </a:r>
            <a:r>
              <a:rPr lang="en-IN" sz="2200" dirty="0">
                <a:latin typeface="Arial" panose="020B0604020202020204" pitchFamily="34" charset="0"/>
                <a:cs typeface="Times New Roman" panose="02020603050405020304" pitchFamily="18" charset="0"/>
              </a:rPr>
              <a:t> of the station. </a:t>
            </a:r>
          </a:p>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Therefore while determining the ATS of the generator suitable provision may be provided for the availability of Connectivity line/power as per the commissioning schedule of the generator</a:t>
            </a:r>
          </a:p>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As per Drat Regulation, Generators to have GNA from the date of Connectivity granted but clarification may be provided for effectiveness of GNA i.e. should be effective from the date of augmentation of the system.</a:t>
            </a: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36D8D76C-FF0E-4B59-99E5-BEFCB4B3CAAC}"/>
              </a:ext>
            </a:extLst>
          </p:cNvPr>
          <p:cNvSpPr/>
          <p:nvPr/>
        </p:nvSpPr>
        <p:spPr>
          <a:xfrm>
            <a:off x="741946" y="4898632"/>
            <a:ext cx="10325100" cy="1512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IN" sz="2800" dirty="0">
              <a:latin typeface="Arial" panose="020B0604020202020204" pitchFamily="34" charset="0"/>
              <a:cs typeface="Times New Roman" panose="02020603050405020304" pitchFamily="18" charset="0"/>
            </a:endParaRPr>
          </a:p>
          <a:p>
            <a:pPr algn="ctr">
              <a:lnSpc>
                <a:spcPct val="110000"/>
              </a:lnSpc>
            </a:pPr>
            <a:r>
              <a:rPr lang="en-IN" sz="2800" dirty="0">
                <a:latin typeface="Arial" panose="020B0604020202020204" pitchFamily="34" charset="0"/>
                <a:cs typeface="Times New Roman" panose="02020603050405020304" pitchFamily="18" charset="0"/>
              </a:rPr>
              <a:t>Submission: The availability of Connectivity line and ATS may be clearly laid down so that in case of delay, transmission charges liability on Generator is known upfront. </a:t>
            </a:r>
          </a:p>
          <a:p>
            <a:pPr algn="ctr"/>
            <a:endParaRPr lang="en-IN" sz="2000" dirty="0">
              <a:solidFill>
                <a:schemeClr val="bg1"/>
              </a:solidFill>
            </a:endParaRPr>
          </a:p>
        </p:txBody>
      </p:sp>
    </p:spTree>
    <p:extLst>
      <p:ext uri="{BB962C8B-B14F-4D97-AF65-F5344CB8AC3E}">
        <p14:creationId xmlns:p14="http://schemas.microsoft.com/office/powerpoint/2010/main" val="1133344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rmAutofit/>
          </a:bodyPr>
          <a:lstStyle/>
          <a:p>
            <a:r>
              <a:rPr lang="en-IN" sz="2800" b="1" dirty="0">
                <a:solidFill>
                  <a:srgbClr val="0070C0"/>
                </a:solidFill>
                <a:latin typeface="Arial" panose="020B0604020202020204" pitchFamily="34" charset="0"/>
                <a:cs typeface="Arial" panose="020B0604020202020204" pitchFamily="34" charset="0"/>
              </a:rPr>
              <a:t>Facilitation for Selling Intrastate Power through ISTS</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7" name="Content Placeholder 1">
            <a:extLst>
              <a:ext uri="{FF2B5EF4-FFF2-40B4-BE49-F238E27FC236}">
                <a16:creationId xmlns:a16="http://schemas.microsoft.com/office/drawing/2014/main" id="{87303132-D166-4026-8044-6CE432FFA3A0}"/>
              </a:ext>
            </a:extLst>
          </p:cNvPr>
          <p:cNvSpPr txBox="1">
            <a:spLocks/>
          </p:cNvSpPr>
          <p:nvPr/>
        </p:nvSpPr>
        <p:spPr>
          <a:xfrm>
            <a:off x="457200" y="977287"/>
            <a:ext cx="10556105" cy="49309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Evacuation of power with CTU and STU system is envisaged by having connectivity for the corresponding part capacity.</a:t>
            </a:r>
          </a:p>
          <a:p>
            <a:pPr marL="444500" indent="-444500" algn="just">
              <a:lnSpc>
                <a:spcPct val="110000"/>
              </a:lnSpc>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However, evacuation of power corresponding to connectivity with the STU is not envisaged even when there are margins in ISTS system. </a:t>
            </a:r>
          </a:p>
          <a:p>
            <a:pPr marL="444500" indent="-444500" algn="just">
              <a:lnSpc>
                <a:spcPct val="110000"/>
              </a:lnSpc>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If there are margins in  ISTS system permission shall help in evacuating such power :</a:t>
            </a:r>
          </a:p>
          <a:p>
            <a:pPr marL="1166813" indent="-360363" algn="just">
              <a:lnSpc>
                <a:spcPct val="110000"/>
              </a:lnSpc>
              <a:buFont typeface="Wingdings" panose="05000000000000000000" pitchFamily="2" charset="2"/>
              <a:buChar char="§"/>
            </a:pPr>
            <a:r>
              <a:rPr lang="en-IN" sz="2400" dirty="0">
                <a:latin typeface="Arial" panose="020B0604020202020204" pitchFamily="34" charset="0"/>
                <a:cs typeface="Times New Roman" panose="02020603050405020304" pitchFamily="18" charset="0"/>
              </a:rPr>
              <a:t>In State Grid constraints conditions.</a:t>
            </a:r>
          </a:p>
          <a:p>
            <a:pPr marL="1166813" indent="-360363" algn="just">
              <a:lnSpc>
                <a:spcPct val="110000"/>
              </a:lnSpc>
              <a:buFont typeface="Wingdings" panose="05000000000000000000" pitchFamily="2" charset="2"/>
              <a:buChar char="§"/>
            </a:pPr>
            <a:r>
              <a:rPr lang="en-IN" sz="2400" dirty="0">
                <a:latin typeface="Arial" panose="020B0604020202020204" pitchFamily="34" charset="0"/>
                <a:cs typeface="Times New Roman" panose="02020603050405020304" pitchFamily="18" charset="0"/>
              </a:rPr>
              <a:t>Availing the cheaper power by buyers and reducing the cost of     power.  </a:t>
            </a: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D99792AF-35C4-4D42-B4D9-B4EA2B917E0D}"/>
              </a:ext>
            </a:extLst>
          </p:cNvPr>
          <p:cNvSpPr/>
          <p:nvPr/>
        </p:nvSpPr>
        <p:spPr>
          <a:xfrm>
            <a:off x="1040531" y="5176502"/>
            <a:ext cx="10110937" cy="11906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IN" sz="2800" dirty="0">
              <a:latin typeface="Arial" panose="020B0604020202020204" pitchFamily="34" charset="0"/>
              <a:cs typeface="Times New Roman" panose="02020603050405020304" pitchFamily="18" charset="0"/>
            </a:endParaRPr>
          </a:p>
          <a:p>
            <a:pPr algn="ctr">
              <a:lnSpc>
                <a:spcPct val="110000"/>
              </a:lnSpc>
            </a:pPr>
            <a:r>
              <a:rPr lang="en-IN" sz="2800" dirty="0">
                <a:latin typeface="Arial" panose="020B0604020202020204" pitchFamily="34" charset="0"/>
                <a:cs typeface="Times New Roman" panose="02020603050405020304" pitchFamily="18" charset="0"/>
              </a:rPr>
              <a:t>Submission: Suitable provision may be provided to evacuate such power through ISTS if there are margins in ISTS system. </a:t>
            </a:r>
          </a:p>
          <a:p>
            <a:pPr algn="ctr"/>
            <a:endParaRPr lang="en-IN" sz="2000" dirty="0">
              <a:solidFill>
                <a:schemeClr val="bg1"/>
              </a:solidFill>
            </a:endParaRPr>
          </a:p>
        </p:txBody>
      </p:sp>
    </p:spTree>
    <p:extLst>
      <p:ext uri="{BB962C8B-B14F-4D97-AF65-F5344CB8AC3E}">
        <p14:creationId xmlns:p14="http://schemas.microsoft.com/office/powerpoint/2010/main" val="3801421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Autofit/>
          </a:bodyPr>
          <a:lstStyle/>
          <a:p>
            <a:r>
              <a:rPr lang="en-IN" sz="2600" b="1" dirty="0">
                <a:solidFill>
                  <a:srgbClr val="0070C0"/>
                </a:solidFill>
                <a:latin typeface="Arial" panose="020B0604020202020204" pitchFamily="34" charset="0"/>
                <a:cs typeface="Arial" panose="020B0604020202020204" pitchFamily="34" charset="0"/>
              </a:rPr>
              <a:t>GNA of Existing Stations &amp; Requirement of Furnishing the BG </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7" name="Content Placeholder 1">
            <a:extLst>
              <a:ext uri="{FF2B5EF4-FFF2-40B4-BE49-F238E27FC236}">
                <a16:creationId xmlns:a16="http://schemas.microsoft.com/office/drawing/2014/main" id="{4A3987DA-0302-4891-BBC0-E6EBEBD024C3}"/>
              </a:ext>
            </a:extLst>
          </p:cNvPr>
          <p:cNvSpPr txBox="1">
            <a:spLocks/>
          </p:cNvSpPr>
          <p:nvPr/>
        </p:nvSpPr>
        <p:spPr>
          <a:xfrm>
            <a:off x="457200" y="1017152"/>
            <a:ext cx="10520012" cy="48236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New Generating Stations shall have GNA corresponding to the installed capacity. However, Existing stations is proposed to have GNA equal to LTA Quantum (LTA quantum is lesser than installed capacity by APC)</a:t>
            </a:r>
          </a:p>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As per proposed Draft the new Gen. Stations getting connected to the system are required to furnish the BG and same shall be returned after  5 years of operation.</a:t>
            </a:r>
          </a:p>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However all existing stations irrespective of their number of years of operation are also require to furnish BG but while seeking GNA for the LTA granted.</a:t>
            </a:r>
          </a:p>
          <a:p>
            <a:pPr marL="444500" indent="-444500" algn="just">
              <a:lnSpc>
                <a:spcPct val="110000"/>
              </a:lnSpc>
              <a:buFont typeface="Wingdings" panose="05000000000000000000" pitchFamily="2" charset="2"/>
              <a:buChar char="Ø"/>
            </a:pPr>
            <a:endParaRPr lang="en-IN" sz="2000" dirty="0">
              <a:latin typeface="Arial" panose="020B0604020202020204" pitchFamily="34" charset="0"/>
              <a:cs typeface="Times New Roman" panose="02020603050405020304" pitchFamily="18" charset="0"/>
            </a:endParaRP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93FD0CD6-1DC8-4477-961C-4EB28835A039}"/>
              </a:ext>
            </a:extLst>
          </p:cNvPr>
          <p:cNvSpPr/>
          <p:nvPr/>
        </p:nvSpPr>
        <p:spPr>
          <a:xfrm>
            <a:off x="796089" y="4295275"/>
            <a:ext cx="10325099" cy="21013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IN" sz="2800" dirty="0">
              <a:latin typeface="Arial" panose="020B0604020202020204" pitchFamily="34" charset="0"/>
              <a:cs typeface="Times New Roman" panose="02020603050405020304" pitchFamily="18" charset="0"/>
            </a:endParaRPr>
          </a:p>
          <a:p>
            <a:pPr algn="ctr">
              <a:lnSpc>
                <a:spcPct val="110000"/>
              </a:lnSpc>
            </a:pPr>
            <a:r>
              <a:rPr lang="en-IN" sz="2400" dirty="0">
                <a:latin typeface="Arial" panose="020B0604020202020204" pitchFamily="34" charset="0"/>
                <a:cs typeface="Times New Roman" panose="02020603050405020304" pitchFamily="18" charset="0"/>
              </a:rPr>
              <a:t>Submission: To maintain the parity, Existing stations may also be given GNA, equal to corresponding installed capacity </a:t>
            </a:r>
          </a:p>
          <a:p>
            <a:pPr algn="ctr">
              <a:lnSpc>
                <a:spcPct val="110000"/>
              </a:lnSpc>
            </a:pPr>
            <a:r>
              <a:rPr lang="en-IN" sz="2400" dirty="0">
                <a:latin typeface="Arial" panose="020B0604020202020204" pitchFamily="34" charset="0"/>
                <a:cs typeface="Times New Roman" panose="02020603050405020304" pitchFamily="18" charset="0"/>
              </a:rPr>
              <a:t>&amp;                                                                                                               Existing Stations Operating for more than 5 Years may be exempted from furnishing the BG.</a:t>
            </a:r>
          </a:p>
          <a:p>
            <a:pPr algn="ctr"/>
            <a:endParaRPr lang="en-IN" sz="2000" dirty="0">
              <a:solidFill>
                <a:schemeClr val="bg1"/>
              </a:solidFill>
            </a:endParaRPr>
          </a:p>
        </p:txBody>
      </p:sp>
    </p:spTree>
    <p:extLst>
      <p:ext uri="{BB962C8B-B14F-4D97-AF65-F5344CB8AC3E}">
        <p14:creationId xmlns:p14="http://schemas.microsoft.com/office/powerpoint/2010/main" val="3560059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489D4C9-81D8-4E3A-B96B-A098B4A9DE5B}"/>
              </a:ext>
            </a:extLst>
          </p:cNvPr>
          <p:cNvSpPr txBox="1">
            <a:spLocks/>
          </p:cNvSpPr>
          <p:nvPr/>
        </p:nvSpPr>
        <p:spPr>
          <a:xfrm>
            <a:off x="465221" y="1645843"/>
            <a:ext cx="10972800" cy="4525963"/>
          </a:xfrm>
          <a:prstGeom prst="rect">
            <a:avLst/>
          </a:prstGeom>
        </p:spPr>
        <p:txBody>
          <a:bodyPr/>
          <a:lstStyle>
            <a:lvl1pPr marL="228600" indent="-228600" algn="l" defTabSz="914400" rtl="0" eaLnBrk="1" latinLnBrk="0" hangingPunct="1">
              <a:lnSpc>
                <a:spcPct val="90000"/>
              </a:lnSpc>
              <a:spcBef>
                <a:spcPts val="1000"/>
              </a:spcBef>
              <a:buClr>
                <a:srgbClr val="0067AC"/>
              </a:buClr>
              <a:buFont typeface="Wingdings" pitchFamily="2" charset="2"/>
              <a:buChar char="§"/>
              <a:defRPr lang="en-US" sz="1600" kern="1200" dirty="0" smtClean="0">
                <a:solidFill>
                  <a:schemeClr val="tx1"/>
                </a:solidFill>
                <a:latin typeface="Univers 45 Light" pitchFamily="34" charset="0"/>
                <a:ea typeface="+mn-ea"/>
                <a:cs typeface="+mn-cs"/>
              </a:defRPr>
            </a:lvl1pPr>
            <a:lvl2pPr marL="457200" indent="-228600" algn="l" defTabSz="914400" rtl="0" eaLnBrk="1" latinLnBrk="0" hangingPunct="1">
              <a:lnSpc>
                <a:spcPct val="90000"/>
              </a:lnSpc>
              <a:spcBef>
                <a:spcPts val="500"/>
              </a:spcBef>
              <a:buClr>
                <a:srgbClr val="0067AC"/>
              </a:buClr>
              <a:buFont typeface="Arial" pitchFamily="34" charset="0"/>
              <a:buChar char="–"/>
              <a:defRPr lang="en-US" sz="1600" kern="1200" dirty="0" smtClean="0">
                <a:solidFill>
                  <a:schemeClr val="tx1"/>
                </a:solidFill>
                <a:latin typeface="Univers 45 Light" pitchFamily="34" charset="0"/>
                <a:ea typeface="+mn-ea"/>
                <a:cs typeface="+mn-cs"/>
              </a:defRPr>
            </a:lvl2pPr>
            <a:lvl3pPr marL="685800" indent="-228600" algn="l" defTabSz="914400" rtl="0" eaLnBrk="1" latinLnBrk="0" hangingPunct="1">
              <a:lnSpc>
                <a:spcPct val="90000"/>
              </a:lnSpc>
              <a:spcBef>
                <a:spcPts val="500"/>
              </a:spcBef>
              <a:buClr>
                <a:srgbClr val="0067AC"/>
              </a:buClr>
              <a:buFont typeface="Arial" panose="020B0604020202020204" pitchFamily="34" charset="0"/>
              <a:buChar char="•"/>
              <a:defRPr lang="en-US" sz="1600" kern="1200" dirty="0" smtClean="0">
                <a:solidFill>
                  <a:schemeClr val="tx1"/>
                </a:solidFill>
                <a:latin typeface="Univers 45 Light" pitchFamily="34" charset="0"/>
                <a:ea typeface="+mn-ea"/>
                <a:cs typeface="+mn-cs"/>
              </a:defRPr>
            </a:lvl3pPr>
            <a:lvl4pPr marL="914400" indent="-228600" algn="l" defTabSz="914400" rtl="0" eaLnBrk="1" latinLnBrk="0" hangingPunct="1">
              <a:lnSpc>
                <a:spcPct val="90000"/>
              </a:lnSpc>
              <a:spcBef>
                <a:spcPts val="500"/>
              </a:spcBef>
              <a:buClr>
                <a:srgbClr val="0067AC"/>
              </a:buClr>
              <a:buFont typeface="Univers 45 Light" pitchFamily="34" charset="0"/>
              <a:buChar char="»"/>
              <a:defRPr lang="en-US" sz="1600" kern="1200" dirty="0" smtClean="0">
                <a:solidFill>
                  <a:schemeClr val="tx1"/>
                </a:solidFill>
                <a:latin typeface="Univers 45 Light"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Univers 45 Light"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Wingdings" pitchFamily="2" charset="2"/>
              <a:buNone/>
            </a:pPr>
            <a:r>
              <a:rPr lang="en-IN" sz="4000" b="1">
                <a:solidFill>
                  <a:srgbClr val="0067AC"/>
                </a:solidFill>
                <a:ea typeface="+mj-ea"/>
                <a:cs typeface="+mj-cs"/>
              </a:rPr>
              <a:t>THANKS</a:t>
            </a:r>
            <a:r>
              <a:rPr lang="en-IN" sz="16600" b="1">
                <a:solidFill>
                  <a:srgbClr val="0067AC"/>
                </a:solidFill>
                <a:ea typeface="+mj-ea"/>
                <a:cs typeface="+mj-cs"/>
              </a:rPr>
              <a:t> </a:t>
            </a:r>
          </a:p>
        </p:txBody>
      </p:sp>
    </p:spTree>
    <p:extLst>
      <p:ext uri="{BB962C8B-B14F-4D97-AF65-F5344CB8AC3E}">
        <p14:creationId xmlns:p14="http://schemas.microsoft.com/office/powerpoint/2010/main" val="1458156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rmAutofit fontScale="90000"/>
          </a:bodyPr>
          <a:lstStyle/>
          <a:p>
            <a:r>
              <a:rPr lang="en-IN" sz="2800" b="1" dirty="0">
                <a:solidFill>
                  <a:srgbClr val="0070C0"/>
                </a:solidFill>
                <a:latin typeface="Arial" panose="020B0604020202020204" pitchFamily="34" charset="0"/>
                <a:cs typeface="Arial" panose="020B0604020202020204" pitchFamily="34" charset="0"/>
              </a:rPr>
              <a:t>Requirement of Reasonable Time for Furnishing Technical Details</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5" name="Content Placeholder 1">
            <a:extLst>
              <a:ext uri="{FF2B5EF4-FFF2-40B4-BE49-F238E27FC236}">
                <a16:creationId xmlns:a16="http://schemas.microsoft.com/office/drawing/2014/main" id="{C647A6C0-23FF-4C4D-AB38-932942A6572E}"/>
              </a:ext>
            </a:extLst>
          </p:cNvPr>
          <p:cNvSpPr txBox="1">
            <a:spLocks/>
          </p:cNvSpPr>
          <p:nvPr/>
        </p:nvSpPr>
        <p:spPr>
          <a:xfrm>
            <a:off x="464820" y="1158753"/>
            <a:ext cx="10748611" cy="52031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In the Draft Regulation, in case of thermal Gen. Stations, Technical details such as Relay make, Generator transient parameters, Governor, exciter model etc are to be furnished to CTU within timeline of 8 to 9 months from the date of application.</a:t>
            </a:r>
          </a:p>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The details sought are OEM specific i.e. depend on equipment selected by the supplier and shall be available only after the award and detailed engineering.</a:t>
            </a:r>
          </a:p>
          <a:p>
            <a:pPr marL="444500" indent="-444500" algn="just">
              <a:lnSpc>
                <a:spcPct val="110000"/>
              </a:lnSpc>
              <a:buFont typeface="Wingdings" panose="05000000000000000000" pitchFamily="2" charset="2"/>
              <a:buChar char="Ø"/>
            </a:pPr>
            <a:r>
              <a:rPr lang="en-IN" sz="2200" dirty="0">
                <a:latin typeface="Arial" panose="020B0604020202020204" pitchFamily="34" charset="0"/>
                <a:cs typeface="Times New Roman" panose="02020603050405020304" pitchFamily="18" charset="0"/>
              </a:rPr>
              <a:t>These details are required before start of Connectivity and presently also details are submitted 2 years or as sought by CTU before actual physical interconnection.  </a:t>
            </a:r>
          </a:p>
          <a:p>
            <a:pPr marL="444500" indent="0" algn="just">
              <a:lnSpc>
                <a:spcPct val="110000"/>
              </a:lnSpc>
              <a:buFont typeface="Arial" panose="020B0604020202020204" pitchFamily="34" charset="0"/>
              <a:buNone/>
            </a:pPr>
            <a:endParaRPr lang="en-IN" sz="2200" dirty="0">
              <a:solidFill>
                <a:srgbClr val="00B050"/>
              </a:solidFill>
              <a:latin typeface="Arial" panose="020B0604020202020204" pitchFamily="34" charset="0"/>
              <a:cs typeface="Times New Roman" panose="02020603050405020304" pitchFamily="18" charset="0"/>
            </a:endParaRP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069564CE-FFD5-431F-8A00-B06F75864772}"/>
              </a:ext>
            </a:extLst>
          </p:cNvPr>
          <p:cNvSpPr/>
          <p:nvPr/>
        </p:nvSpPr>
        <p:spPr>
          <a:xfrm>
            <a:off x="685800" y="4833897"/>
            <a:ext cx="10527631" cy="15280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00" dirty="0">
              <a:solidFill>
                <a:schemeClr val="bg1"/>
              </a:solidFill>
              <a:latin typeface="Arial" panose="020B0604020202020204" pitchFamily="34" charset="0"/>
              <a:cs typeface="Times New Roman" panose="02020603050405020304" pitchFamily="18" charset="0"/>
            </a:endParaRPr>
          </a:p>
          <a:p>
            <a:pPr algn="ctr"/>
            <a:r>
              <a:rPr lang="en-IN" sz="2800" dirty="0">
                <a:solidFill>
                  <a:schemeClr val="bg1"/>
                </a:solidFill>
                <a:latin typeface="Arial" panose="020B0604020202020204" pitchFamily="34" charset="0"/>
                <a:cs typeface="Times New Roman" panose="02020603050405020304" pitchFamily="18" charset="0"/>
              </a:rPr>
              <a:t>Submission: Technical details may be taken 6 months before start of Connectivity and may be appended to connectivity agreement later on</a:t>
            </a:r>
          </a:p>
          <a:p>
            <a:pPr algn="ctr"/>
            <a:endParaRPr lang="en-IN" sz="2000" dirty="0">
              <a:solidFill>
                <a:schemeClr val="bg1"/>
              </a:solidFill>
            </a:endParaRPr>
          </a:p>
        </p:txBody>
      </p:sp>
    </p:spTree>
    <p:extLst>
      <p:ext uri="{BB962C8B-B14F-4D97-AF65-F5344CB8AC3E}">
        <p14:creationId xmlns:p14="http://schemas.microsoft.com/office/powerpoint/2010/main" val="962398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rmAutofit fontScale="90000"/>
          </a:bodyPr>
          <a:lstStyle/>
          <a:p>
            <a:r>
              <a:rPr lang="en-IN" sz="2800" b="1" dirty="0">
                <a:solidFill>
                  <a:srgbClr val="0070C0"/>
                </a:solidFill>
                <a:latin typeface="Arial" panose="020B0604020202020204" pitchFamily="34" charset="0"/>
                <a:cs typeface="Arial" panose="020B0604020202020204" pitchFamily="34" charset="0"/>
              </a:rPr>
              <a:t>Requirement of Connection details at the time of Project Planning</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7" name="Content Placeholder 1">
            <a:extLst>
              <a:ext uri="{FF2B5EF4-FFF2-40B4-BE49-F238E27FC236}">
                <a16:creationId xmlns:a16="http://schemas.microsoft.com/office/drawing/2014/main" id="{D3ACCFBF-BB77-4F42-8008-C7D715E11363}"/>
              </a:ext>
            </a:extLst>
          </p:cNvPr>
          <p:cNvSpPr txBox="1">
            <a:spLocks/>
          </p:cNvSpPr>
          <p:nvPr/>
        </p:nvSpPr>
        <p:spPr>
          <a:xfrm>
            <a:off x="281538" y="1001549"/>
            <a:ext cx="10676421" cy="54351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sz="2000" dirty="0">
                <a:latin typeface="Arial" panose="020B0604020202020204" pitchFamily="34" charset="0"/>
                <a:cs typeface="Times New Roman" panose="02020603050405020304" pitchFamily="18" charset="0"/>
              </a:rPr>
              <a:t>Connectivity application is to be made during initial stage of project planning to firm up scope of work relating to evacuation voltage level, number of line bays, switchyard fault levels, shunt reactor requirements and for NIT cost estimation.</a:t>
            </a:r>
          </a:p>
          <a:p>
            <a:pPr marL="444500" indent="-444500" algn="just">
              <a:lnSpc>
                <a:spcPct val="110000"/>
              </a:lnSpc>
              <a:buFont typeface="Wingdings" panose="05000000000000000000" pitchFamily="2" charset="2"/>
              <a:buChar char="Ø"/>
            </a:pPr>
            <a:r>
              <a:rPr lang="en-IN" sz="2000" dirty="0">
                <a:latin typeface="Arial" panose="020B0604020202020204" pitchFamily="34" charset="0"/>
                <a:cs typeface="Times New Roman" panose="02020603050405020304" pitchFamily="18" charset="0"/>
              </a:rPr>
              <a:t>In case of RE projects also Stage-I connectivity approval helps in getting prior information such as voltage level, distance of dedicated line, </a:t>
            </a:r>
            <a:r>
              <a:rPr lang="en-US" sz="2000" dirty="0">
                <a:latin typeface="Arial" panose="020B0604020202020204" pitchFamily="34" charset="0"/>
                <a:cs typeface="Times New Roman" panose="02020603050405020304" pitchFamily="18" charset="0"/>
              </a:rPr>
              <a:t>planning of CTU substation, capacity and its location. These inputs are essential for ensuring the viability of the projects.</a:t>
            </a:r>
          </a:p>
          <a:p>
            <a:pPr marL="444500" indent="-444500" algn="just">
              <a:lnSpc>
                <a:spcPct val="110000"/>
              </a:lnSpc>
              <a:buFont typeface="Wingdings" panose="05000000000000000000" pitchFamily="2" charset="2"/>
              <a:buChar char="Ø"/>
            </a:pPr>
            <a:r>
              <a:rPr lang="en-US" sz="2000" dirty="0">
                <a:latin typeface="Arial" panose="020B0604020202020204" pitchFamily="34" charset="0"/>
                <a:cs typeface="Times New Roman" panose="02020603050405020304" pitchFamily="18" charset="0"/>
              </a:rPr>
              <a:t>However in the proposed mechanism Gen. can have these details after making the connectivity application but the subsequent BGs are to be submitted in stipulated time.</a:t>
            </a:r>
          </a:p>
          <a:p>
            <a:pPr marL="0" indent="0" algn="just">
              <a:lnSpc>
                <a:spcPct val="110000"/>
              </a:lnSpc>
              <a:buNone/>
            </a:pPr>
            <a:endParaRPr lang="en-IN" dirty="0">
              <a:latin typeface="Arial" panose="020B0604020202020204" pitchFamily="34" charset="0"/>
              <a:cs typeface="Times New Roman" panose="02020603050405020304" pitchFamily="18" charset="0"/>
            </a:endParaRP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37C0DE6D-807C-4908-B267-C278E8E30858}"/>
              </a:ext>
            </a:extLst>
          </p:cNvPr>
          <p:cNvSpPr/>
          <p:nvPr/>
        </p:nvSpPr>
        <p:spPr>
          <a:xfrm>
            <a:off x="683796" y="4018547"/>
            <a:ext cx="10274163" cy="24181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IN" sz="1600" dirty="0">
              <a:latin typeface="Arial" panose="020B0604020202020204" pitchFamily="34" charset="0"/>
              <a:cs typeface="Times New Roman" panose="02020603050405020304" pitchFamily="18" charset="0"/>
            </a:endParaRPr>
          </a:p>
          <a:p>
            <a:pPr algn="ctr">
              <a:lnSpc>
                <a:spcPct val="110000"/>
              </a:lnSpc>
            </a:pPr>
            <a:r>
              <a:rPr lang="en-IN" sz="2300" dirty="0">
                <a:latin typeface="Arial" panose="020B0604020202020204" pitchFamily="34" charset="0"/>
                <a:cs typeface="Times New Roman" panose="02020603050405020304" pitchFamily="18" charset="0"/>
              </a:rPr>
              <a:t>Submission: Stage-I and Stage-II connectivity procedure may be retained and may be extended to thermal stations also </a:t>
            </a:r>
            <a:r>
              <a:rPr lang="en-IN" sz="2300" dirty="0">
                <a:solidFill>
                  <a:schemeClr val="accent4"/>
                </a:solidFill>
                <a:latin typeface="Arial" panose="020B0604020202020204" pitchFamily="34" charset="0"/>
                <a:cs typeface="Times New Roman" panose="02020603050405020304" pitchFamily="18" charset="0"/>
              </a:rPr>
              <a:t>or </a:t>
            </a:r>
          </a:p>
          <a:p>
            <a:pPr algn="ctr">
              <a:lnSpc>
                <a:spcPct val="110000"/>
              </a:lnSpc>
            </a:pPr>
            <a:r>
              <a:rPr lang="en-IN" sz="2300" dirty="0">
                <a:latin typeface="Arial" panose="020B0604020202020204" pitchFamily="34" charset="0"/>
                <a:cs typeface="Times New Roman" panose="02020603050405020304" pitchFamily="18" charset="0"/>
              </a:rPr>
              <a:t>Suitable provision of separate advance intimation by paying application fee may be provided.</a:t>
            </a:r>
          </a:p>
          <a:p>
            <a:pPr algn="ctr">
              <a:lnSpc>
                <a:spcPct val="110000"/>
              </a:lnSpc>
            </a:pPr>
            <a:r>
              <a:rPr lang="en-IN" sz="2300" dirty="0">
                <a:latin typeface="Arial" panose="020B0604020202020204" pitchFamily="34" charset="0"/>
                <a:cs typeface="Times New Roman" panose="02020603050405020304" pitchFamily="18" charset="0"/>
              </a:rPr>
              <a:t> The process of taking up the ATS for the generating station may be taken up only after stage II application and requisite BGs may be sought accordingly. </a:t>
            </a:r>
          </a:p>
          <a:p>
            <a:pPr algn="ctr"/>
            <a:endParaRPr lang="en-IN" sz="2000" dirty="0">
              <a:solidFill>
                <a:schemeClr val="bg1"/>
              </a:solidFill>
            </a:endParaRPr>
          </a:p>
        </p:txBody>
      </p:sp>
    </p:spTree>
    <p:extLst>
      <p:ext uri="{BB962C8B-B14F-4D97-AF65-F5344CB8AC3E}">
        <p14:creationId xmlns:p14="http://schemas.microsoft.com/office/powerpoint/2010/main" val="301703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rmAutofit/>
          </a:bodyPr>
          <a:lstStyle/>
          <a:p>
            <a:r>
              <a:rPr lang="en-IN" sz="2800" b="1" dirty="0">
                <a:solidFill>
                  <a:srgbClr val="0070C0"/>
                </a:solidFill>
                <a:latin typeface="Arial" panose="020B0604020202020204" pitchFamily="34" charset="0"/>
                <a:cs typeface="Arial" panose="020B0604020202020204" pitchFamily="34" charset="0"/>
              </a:rPr>
              <a:t>Facilitation for Synchronous Condensers for Connectivity</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7" name="Content Placeholder 1">
            <a:extLst>
              <a:ext uri="{FF2B5EF4-FFF2-40B4-BE49-F238E27FC236}">
                <a16:creationId xmlns:a16="http://schemas.microsoft.com/office/drawing/2014/main" id="{1E219990-EF5B-4B00-BE8E-9FD2005FE21F}"/>
              </a:ext>
            </a:extLst>
          </p:cNvPr>
          <p:cNvSpPr txBox="1">
            <a:spLocks/>
          </p:cNvSpPr>
          <p:nvPr/>
        </p:nvSpPr>
        <p:spPr>
          <a:xfrm>
            <a:off x="585537" y="125333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dirty="0">
                <a:latin typeface="Arial" panose="020B0604020202020204" pitchFamily="34" charset="0"/>
                <a:cs typeface="Times New Roman" panose="02020603050405020304" pitchFamily="18" charset="0"/>
              </a:rPr>
              <a:t>There shall be increased requirement of additional reactive power, voltage support, system inertia and short circuit strength with the increase in renewable energy in the grid. </a:t>
            </a:r>
          </a:p>
          <a:p>
            <a:pPr marL="444500" indent="-444500" algn="just">
              <a:lnSpc>
                <a:spcPct val="110000"/>
              </a:lnSpc>
              <a:buFont typeface="Wingdings" panose="05000000000000000000" pitchFamily="2" charset="2"/>
              <a:buChar char="Ø"/>
            </a:pPr>
            <a:r>
              <a:rPr lang="en-IN" dirty="0">
                <a:latin typeface="Arial" panose="020B0604020202020204" pitchFamily="34" charset="0"/>
                <a:cs typeface="Times New Roman" panose="02020603050405020304" pitchFamily="18" charset="0"/>
              </a:rPr>
              <a:t>Synchronous Condensers provides dynamic reactive power support  and inertia which adds to higher reliability in the grid. </a:t>
            </a:r>
          </a:p>
          <a:p>
            <a:pPr marL="444500" indent="-444500" algn="just">
              <a:lnSpc>
                <a:spcPct val="110000"/>
              </a:lnSpc>
              <a:buFont typeface="Wingdings" panose="05000000000000000000" pitchFamily="2" charset="2"/>
              <a:buChar char="Ø"/>
            </a:pPr>
            <a:r>
              <a:rPr lang="en-IN" dirty="0">
                <a:latin typeface="Arial" panose="020B0604020202020204" pitchFamily="34" charset="0"/>
                <a:cs typeface="Times New Roman" panose="02020603050405020304" pitchFamily="18" charset="0"/>
              </a:rPr>
              <a:t>Retiring thermal plants can operate as Synchronous Condensers.</a:t>
            </a: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A51DE904-A157-4B41-BD38-1FA3B3CEFDD1}"/>
              </a:ext>
            </a:extLst>
          </p:cNvPr>
          <p:cNvSpPr/>
          <p:nvPr/>
        </p:nvSpPr>
        <p:spPr>
          <a:xfrm>
            <a:off x="838200" y="4872789"/>
            <a:ext cx="10262937" cy="1540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IN" sz="2800" dirty="0">
                <a:latin typeface="Arial" panose="020B0604020202020204" pitchFamily="34" charset="0"/>
                <a:cs typeface="Times New Roman" panose="02020603050405020304" pitchFamily="18" charset="0"/>
              </a:rPr>
              <a:t>Submission: Operation of retiring thermal power plants may be facilitated as reactive power ancillary services providers and their eligibility for connectivity may be incorporated. </a:t>
            </a:r>
            <a:endParaRPr lang="en-IN" sz="2800" dirty="0">
              <a:solidFill>
                <a:schemeClr val="bg1"/>
              </a:solidFill>
            </a:endParaRPr>
          </a:p>
        </p:txBody>
      </p:sp>
    </p:spTree>
    <p:extLst>
      <p:ext uri="{BB962C8B-B14F-4D97-AF65-F5344CB8AC3E}">
        <p14:creationId xmlns:p14="http://schemas.microsoft.com/office/powerpoint/2010/main" val="2115643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a:noAutofit/>
          </a:bodyPr>
          <a:lstStyle/>
          <a:p>
            <a:r>
              <a:rPr lang="en-IN" sz="2700" b="1" dirty="0">
                <a:solidFill>
                  <a:srgbClr val="0070C0"/>
                </a:solidFill>
                <a:latin typeface="Arial" panose="020B0604020202020204" pitchFamily="34" charset="0"/>
                <a:cs typeface="Arial" panose="020B0604020202020204" pitchFamily="34" charset="0"/>
              </a:rPr>
              <a:t>Requirement of Drawl of Power from Grid For Running the Auxiliaries &amp; Start Up as per existing arrangement</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1" y="1360226"/>
            <a:ext cx="10325099" cy="4621541"/>
          </a:xfrm>
          <a:prstGeom prst="rect">
            <a:avLst/>
          </a:prstGeom>
        </p:spPr>
        <p:txBody>
          <a:bodyPr vert="horz" lIns="91440" tIns="45720" rIns="91440" bIns="45720" rtlCol="0">
            <a:normAutofit lnSpcReduction="10000"/>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IN" dirty="0"/>
              <a:t>In case of Unit Tripping/Shutdown certain auxiliaries are to be run on mandatory basis e.g. </a:t>
            </a:r>
            <a:r>
              <a:rPr lang="en-IN" sz="2800" dirty="0">
                <a:latin typeface="Arial" panose="020B0604020202020204" pitchFamily="34" charset="0"/>
                <a:cs typeface="Times New Roman" panose="02020603050405020304" pitchFamily="18" charset="0"/>
              </a:rPr>
              <a:t>Cooling water System, Turbine Lubricating oil system / Generator Seal Oil System, Air preheater, Station lighting, Instrument air compressors.</a:t>
            </a:r>
            <a:endParaRPr lang="en-IN" sz="1800" dirty="0"/>
          </a:p>
          <a:p>
            <a:r>
              <a:rPr lang="en-IN" dirty="0"/>
              <a:t>Presently mandatory auxiliaries are run and start up power is drawn from the grid under DSM and after payment of Transmission charges along with intimation to RLDCs.</a:t>
            </a:r>
          </a:p>
          <a:p>
            <a:r>
              <a:rPr lang="en-IN" dirty="0"/>
              <a:t>In the Draft Regulation, Generators have been made eligible for TGNA, to draw the power from the Grid for above requirement. </a:t>
            </a:r>
          </a:p>
        </p:txBody>
      </p:sp>
    </p:spTree>
    <p:extLst>
      <p:ext uri="{BB962C8B-B14F-4D97-AF65-F5344CB8AC3E}">
        <p14:creationId xmlns:p14="http://schemas.microsoft.com/office/powerpoint/2010/main" val="3026964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a:normAutofit fontScale="90000"/>
          </a:bodyPr>
          <a:lstStyle/>
          <a:p>
            <a:r>
              <a:rPr lang="en-IN" sz="2800" b="1" dirty="0">
                <a:solidFill>
                  <a:srgbClr val="0070C0"/>
                </a:solidFill>
                <a:latin typeface="Arial" panose="020B0604020202020204" pitchFamily="34" charset="0"/>
                <a:cs typeface="Arial" panose="020B0604020202020204" pitchFamily="34" charset="0"/>
              </a:rPr>
              <a:t>Requirement of Drawl of Power For Start Up &amp; APC as per existing arrangement</a:t>
            </a:r>
          </a:p>
        </p:txBody>
      </p:sp>
      <p:sp>
        <p:nvSpPr>
          <p:cNvPr id="4" name="TextBox 3">
            <a:extLst>
              <a:ext uri="{FF2B5EF4-FFF2-40B4-BE49-F238E27FC236}">
                <a16:creationId xmlns:a16="http://schemas.microsoft.com/office/drawing/2014/main" id="{5464101C-4A6B-4B26-A3C6-239449AD6A8F}"/>
              </a:ext>
            </a:extLst>
          </p:cNvPr>
          <p:cNvSpPr txBox="1"/>
          <p:nvPr/>
        </p:nvSpPr>
        <p:spPr>
          <a:xfrm>
            <a:off x="348915" y="1155689"/>
            <a:ext cx="10551695"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IN" sz="2000" dirty="0"/>
              <a:t>If the requirement of TGNA is made mandatory it shall add to the process time and power can be made available with a minimum time of 12 blocks (i.e. 3 Hours)</a:t>
            </a:r>
          </a:p>
          <a:p>
            <a:endParaRPr lang="en-IN" sz="1800" dirty="0"/>
          </a:p>
          <a:p>
            <a:endParaRPr lang="en-IN" sz="1800" dirty="0"/>
          </a:p>
          <a:p>
            <a:pPr marL="0" indent="0">
              <a:buNone/>
            </a:pPr>
            <a:endParaRPr lang="en-IN" sz="1800" dirty="0"/>
          </a:p>
          <a:p>
            <a:r>
              <a:rPr lang="en-IN" sz="2000" dirty="0"/>
              <a:t>However due to process requirement the power shall continued to be drawn from Grid on urgency basis. </a:t>
            </a:r>
          </a:p>
          <a:p>
            <a:r>
              <a:rPr lang="en-IN" sz="2000" dirty="0"/>
              <a:t>Further shut down period is not known in advance and plant may be required to start up immediately as per beneficiary/grid requirement. Delay in arranging Start up power shall lead to delay in availability of power in Grid and issues of availability.</a:t>
            </a:r>
          </a:p>
        </p:txBody>
      </p:sp>
      <p:sp>
        <p:nvSpPr>
          <p:cNvPr id="5" name="Rectangle 4">
            <a:extLst>
              <a:ext uri="{FF2B5EF4-FFF2-40B4-BE49-F238E27FC236}">
                <a16:creationId xmlns:a16="http://schemas.microsoft.com/office/drawing/2014/main" id="{59C86357-9355-48AD-BCD6-327CCB811F80}"/>
              </a:ext>
            </a:extLst>
          </p:cNvPr>
          <p:cNvSpPr/>
          <p:nvPr/>
        </p:nvSpPr>
        <p:spPr>
          <a:xfrm>
            <a:off x="764007" y="5161547"/>
            <a:ext cx="10325098" cy="12352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700" dirty="0"/>
          </a:p>
          <a:p>
            <a:pPr algn="ctr"/>
            <a:r>
              <a:rPr lang="en-IN" sz="2600" dirty="0"/>
              <a:t>Submission: Suitable Clarification may be issued that after paying all the charges, drawl from grid  shall continue to be allowed without TGNA or may be considered as deemed Grantee of TGNA.</a:t>
            </a:r>
          </a:p>
          <a:p>
            <a:pPr algn="ctr"/>
            <a:endParaRPr lang="en-IN" sz="2000" dirty="0">
              <a:solidFill>
                <a:schemeClr val="bg1"/>
              </a:solidFill>
            </a:endParaRPr>
          </a:p>
        </p:txBody>
      </p:sp>
      <p:graphicFrame>
        <p:nvGraphicFramePr>
          <p:cNvPr id="8" name="Diagram 7">
            <a:extLst>
              <a:ext uri="{FF2B5EF4-FFF2-40B4-BE49-F238E27FC236}">
                <a16:creationId xmlns:a16="http://schemas.microsoft.com/office/drawing/2014/main" id="{E76E7C87-BB77-4D60-8331-F9AD2AF1897A}"/>
              </a:ext>
            </a:extLst>
          </p:cNvPr>
          <p:cNvGraphicFramePr/>
          <p:nvPr>
            <p:extLst>
              <p:ext uri="{D42A27DB-BD31-4B8C-83A1-F6EECF244321}">
                <p14:modId xmlns:p14="http://schemas.microsoft.com/office/powerpoint/2010/main" val="3810109063"/>
              </p:ext>
            </p:extLst>
          </p:nvPr>
        </p:nvGraphicFramePr>
        <p:xfrm>
          <a:off x="914400" y="1805159"/>
          <a:ext cx="5534527" cy="1323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 8">
            <a:extLst>
              <a:ext uri="{FF2B5EF4-FFF2-40B4-BE49-F238E27FC236}">
                <a16:creationId xmlns:a16="http://schemas.microsoft.com/office/drawing/2014/main" id="{A1067458-D720-4189-9C23-FF1BF04889DA}"/>
              </a:ext>
            </a:extLst>
          </p:cNvPr>
          <p:cNvGraphicFramePr/>
          <p:nvPr>
            <p:extLst>
              <p:ext uri="{D42A27DB-BD31-4B8C-83A1-F6EECF244321}">
                <p14:modId xmlns:p14="http://schemas.microsoft.com/office/powerpoint/2010/main" val="1281136007"/>
              </p:ext>
            </p:extLst>
          </p:nvPr>
        </p:nvGraphicFramePr>
        <p:xfrm>
          <a:off x="5743073" y="1775248"/>
          <a:ext cx="5534527" cy="13230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1081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rmAutofit/>
          </a:bodyPr>
          <a:lstStyle/>
          <a:p>
            <a:r>
              <a:rPr lang="en-IN" sz="2800" b="1" dirty="0">
                <a:solidFill>
                  <a:srgbClr val="0070C0"/>
                </a:solidFill>
                <a:latin typeface="Arial" panose="020B0604020202020204" pitchFamily="34" charset="0"/>
                <a:cs typeface="Arial" panose="020B0604020202020204" pitchFamily="34" charset="0"/>
              </a:rPr>
              <a:t>BG Exemption for Full Capacity Tied Up on Ex bus basis</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7" name="Content Placeholder 1">
            <a:extLst>
              <a:ext uri="{FF2B5EF4-FFF2-40B4-BE49-F238E27FC236}">
                <a16:creationId xmlns:a16="http://schemas.microsoft.com/office/drawing/2014/main" id="{7C6A6C2C-FC4B-448C-B491-670186A2FC38}"/>
              </a:ext>
            </a:extLst>
          </p:cNvPr>
          <p:cNvSpPr txBox="1">
            <a:spLocks/>
          </p:cNvSpPr>
          <p:nvPr/>
        </p:nvSpPr>
        <p:spPr>
          <a:xfrm>
            <a:off x="457200" y="1186726"/>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In the cases where buyers have tied up the power on ex-bus basis by signing the PPA, buyers shall be seeking for augmentation of the system for evacuation of power and increase in GNA quantum.</a:t>
            </a:r>
          </a:p>
          <a:p>
            <a:pPr marL="444500" indent="-444500" algn="just">
              <a:lnSpc>
                <a:spcPct val="110000"/>
              </a:lnSpc>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Since the liability of payment of transmission charges has already been agreed by the identified buyers, the requirement of furnishing the BG shall add to the system cost as BG is required for ensuring the recovery of cost of transmission system.</a:t>
            </a:r>
          </a:p>
          <a:p>
            <a:pPr marL="444500" indent="-444500" algn="just">
              <a:lnSpc>
                <a:spcPct val="110000"/>
              </a:lnSpc>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Currently also Generators having PPA of full capacity are exempted from furnishing the BG. </a:t>
            </a:r>
          </a:p>
          <a:p>
            <a:pPr algn="just">
              <a:lnSpc>
                <a:spcPct val="110000"/>
              </a:lnSpc>
            </a:pPr>
            <a:endParaRPr lang="en-IN" dirty="0">
              <a:latin typeface="Arial" panose="020B06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E9844C-E843-4051-9765-F31CC998BDDC}"/>
              </a:ext>
            </a:extLst>
          </p:cNvPr>
          <p:cNvSpPr/>
          <p:nvPr/>
        </p:nvSpPr>
        <p:spPr>
          <a:xfrm>
            <a:off x="922423" y="5118599"/>
            <a:ext cx="10050377" cy="12578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IN" sz="2800" dirty="0">
              <a:latin typeface="Arial" panose="020B0604020202020204" pitchFamily="34" charset="0"/>
              <a:cs typeface="Times New Roman" panose="02020603050405020304" pitchFamily="18" charset="0"/>
            </a:endParaRPr>
          </a:p>
          <a:p>
            <a:pPr algn="ctr"/>
            <a:r>
              <a:rPr lang="en-IN" sz="2500" dirty="0">
                <a:latin typeface="Arial" panose="020B0604020202020204" pitchFamily="34" charset="0"/>
                <a:cs typeface="Times New Roman" panose="02020603050405020304" pitchFamily="18" charset="0"/>
              </a:rPr>
              <a:t>Submission: Generators having PPA of full capacity tie up on ex-bus basis may be exempted from furnishing the BG </a:t>
            </a:r>
          </a:p>
          <a:p>
            <a:pPr algn="ctr"/>
            <a:endParaRPr lang="en-IN" sz="2000" dirty="0">
              <a:solidFill>
                <a:schemeClr val="bg1"/>
              </a:solidFill>
            </a:endParaRPr>
          </a:p>
        </p:txBody>
      </p:sp>
    </p:spTree>
    <p:extLst>
      <p:ext uri="{BB962C8B-B14F-4D97-AF65-F5344CB8AC3E}">
        <p14:creationId xmlns:p14="http://schemas.microsoft.com/office/powerpoint/2010/main" val="1450291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08BEB-C90D-4F21-9D28-B30E79D653CF}"/>
              </a:ext>
            </a:extLst>
          </p:cNvPr>
          <p:cNvSpPr>
            <a:spLocks noGrp="1"/>
          </p:cNvSpPr>
          <p:nvPr>
            <p:ph type="title"/>
          </p:nvPr>
        </p:nvSpPr>
        <p:spPr>
          <a:xfrm>
            <a:off x="421107" y="301262"/>
            <a:ext cx="10325099" cy="700088"/>
          </a:xfrm>
        </p:spPr>
        <p:txBody>
          <a:bodyPr>
            <a:noAutofit/>
          </a:bodyPr>
          <a:lstStyle/>
          <a:p>
            <a:r>
              <a:rPr lang="en-IN" sz="2800" b="1">
                <a:solidFill>
                  <a:srgbClr val="0070C0"/>
                </a:solidFill>
                <a:latin typeface="Arial" panose="020B0604020202020204" pitchFamily="34" charset="0"/>
                <a:cs typeface="Arial" panose="020B0604020202020204" pitchFamily="34" charset="0"/>
              </a:rPr>
              <a:t> Returning of BG after </a:t>
            </a:r>
            <a:r>
              <a:rPr lang="en-IN" sz="2800" b="1" err="1">
                <a:solidFill>
                  <a:srgbClr val="0070C0"/>
                </a:solidFill>
                <a:latin typeface="Arial" panose="020B0604020202020204" pitchFamily="34" charset="0"/>
                <a:cs typeface="Arial" panose="020B0604020202020204" pitchFamily="34" charset="0"/>
              </a:rPr>
              <a:t>CoD</a:t>
            </a:r>
            <a:r>
              <a:rPr lang="en-IN" sz="2800" b="1">
                <a:solidFill>
                  <a:srgbClr val="0070C0"/>
                </a:solidFill>
                <a:latin typeface="Arial" panose="020B0604020202020204" pitchFamily="34" charset="0"/>
                <a:cs typeface="Arial" panose="020B0604020202020204" pitchFamily="34" charset="0"/>
              </a:rPr>
              <a:t> of the Station </a:t>
            </a:r>
          </a:p>
        </p:txBody>
      </p:sp>
      <p:sp>
        <p:nvSpPr>
          <p:cNvPr id="4" name="TextBox 3">
            <a:extLst>
              <a:ext uri="{FF2B5EF4-FFF2-40B4-BE49-F238E27FC236}">
                <a16:creationId xmlns:a16="http://schemas.microsoft.com/office/drawing/2014/main" id="{50FA512B-84A4-4193-95B2-C0CBC26B4F9A}"/>
              </a:ext>
            </a:extLst>
          </p:cNvPr>
          <p:cNvSpPr txBox="1"/>
          <p:nvPr/>
        </p:nvSpPr>
        <p:spPr>
          <a:xfrm>
            <a:off x="529391" y="1140072"/>
            <a:ext cx="10479503" cy="4577856"/>
          </a:xfrm>
          <a:prstGeom prst="rect">
            <a:avLst/>
          </a:prstGeom>
        </p:spPr>
        <p:txBody>
          <a:bodyPr vert="horz" lIns="91440" tIns="45720" rIns="91440" bIns="45720" rtlCol="0">
            <a:normAutofit/>
          </a:bodyPr>
          <a:lstStyle>
            <a:defPPr>
              <a:defRPr lang="en-US"/>
            </a:defPPr>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IN" dirty="0"/>
              <a:t>BG is envisaged to ensure Generators commitment to commission the plant so that the investment in transmission system doesn’t remain stranded. </a:t>
            </a:r>
          </a:p>
          <a:p>
            <a:r>
              <a:rPr lang="en-IN" dirty="0" err="1"/>
              <a:t>CoD</a:t>
            </a:r>
            <a:r>
              <a:rPr lang="en-IN" dirty="0"/>
              <a:t> of the station establishes the investment/commitment made by Generator </a:t>
            </a:r>
          </a:p>
          <a:p>
            <a:r>
              <a:rPr lang="en-IN" dirty="0"/>
              <a:t>Moreover after </a:t>
            </a:r>
            <a:r>
              <a:rPr lang="en-IN" dirty="0" err="1"/>
              <a:t>CoD</a:t>
            </a:r>
            <a:r>
              <a:rPr lang="en-IN" dirty="0"/>
              <a:t>, Generators are not required to pay any transmission charges.  </a:t>
            </a:r>
          </a:p>
          <a:p>
            <a:endParaRPr lang="en-IN" dirty="0"/>
          </a:p>
        </p:txBody>
      </p:sp>
      <p:sp>
        <p:nvSpPr>
          <p:cNvPr id="5" name="Rectangle 4">
            <a:extLst>
              <a:ext uri="{FF2B5EF4-FFF2-40B4-BE49-F238E27FC236}">
                <a16:creationId xmlns:a16="http://schemas.microsoft.com/office/drawing/2014/main" id="{8D7B7FB5-88C2-4635-A716-CB008199F9D1}"/>
              </a:ext>
            </a:extLst>
          </p:cNvPr>
          <p:cNvSpPr/>
          <p:nvPr/>
        </p:nvSpPr>
        <p:spPr>
          <a:xfrm>
            <a:off x="832184" y="4800127"/>
            <a:ext cx="10176710" cy="15280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800" dirty="0">
              <a:solidFill>
                <a:schemeClr val="bg1"/>
              </a:solidFill>
              <a:latin typeface="Arial" panose="020B0604020202020204" pitchFamily="34" charset="0"/>
              <a:cs typeface="Times New Roman" panose="02020603050405020304" pitchFamily="18" charset="0"/>
            </a:endParaRPr>
          </a:p>
          <a:p>
            <a:pPr algn="ctr"/>
            <a:r>
              <a:rPr lang="en-IN" sz="2800" dirty="0">
                <a:latin typeface="Arial" panose="020B0604020202020204" pitchFamily="34" charset="0"/>
                <a:cs typeface="Arial" panose="020B0604020202020204" pitchFamily="34" charset="0"/>
              </a:rPr>
              <a:t>Submission: BGs furnished by the Generators may be returned after </a:t>
            </a:r>
            <a:r>
              <a:rPr lang="en-IN" sz="2800" dirty="0" err="1">
                <a:latin typeface="Arial" panose="020B0604020202020204" pitchFamily="34" charset="0"/>
                <a:cs typeface="Arial" panose="020B0604020202020204" pitchFamily="34" charset="0"/>
              </a:rPr>
              <a:t>CoD</a:t>
            </a:r>
            <a:r>
              <a:rPr lang="en-IN" sz="2800" dirty="0">
                <a:latin typeface="Arial" panose="020B0604020202020204" pitchFamily="34" charset="0"/>
                <a:cs typeface="Arial" panose="020B0604020202020204" pitchFamily="34" charset="0"/>
              </a:rPr>
              <a:t> of the station</a:t>
            </a:r>
          </a:p>
          <a:p>
            <a:pPr algn="ctr"/>
            <a:endParaRPr lang="en-IN" sz="2000" dirty="0">
              <a:solidFill>
                <a:schemeClr val="bg1"/>
              </a:solidFill>
            </a:endParaRPr>
          </a:p>
        </p:txBody>
      </p:sp>
    </p:spTree>
    <p:extLst>
      <p:ext uri="{BB962C8B-B14F-4D97-AF65-F5344CB8AC3E}">
        <p14:creationId xmlns:p14="http://schemas.microsoft.com/office/powerpoint/2010/main" val="3364571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01BE-780A-403A-AE4C-30BAB226D3A9}"/>
              </a:ext>
            </a:extLst>
          </p:cNvPr>
          <p:cNvSpPr>
            <a:spLocks noGrp="1"/>
          </p:cNvSpPr>
          <p:nvPr>
            <p:ph type="title"/>
          </p:nvPr>
        </p:nvSpPr>
        <p:spPr/>
        <p:txBody>
          <a:bodyPr vert="horz" lIns="91440" tIns="45720" rIns="91440" bIns="45720" rtlCol="0" anchor="ctr">
            <a:normAutofit fontScale="90000"/>
          </a:bodyPr>
          <a:lstStyle/>
          <a:p>
            <a:r>
              <a:rPr lang="en-IN" sz="2900" b="1" dirty="0">
                <a:solidFill>
                  <a:srgbClr val="0070C0"/>
                </a:solidFill>
                <a:latin typeface="Arial" panose="020B0604020202020204" pitchFamily="34" charset="0"/>
                <a:cs typeface="Arial" panose="020B0604020202020204" pitchFamily="34" charset="0"/>
              </a:rPr>
              <a:t>Availability of information of Maximum BG liability in advance</a:t>
            </a:r>
          </a:p>
        </p:txBody>
      </p:sp>
      <p:sp>
        <p:nvSpPr>
          <p:cNvPr id="4" name="TextBox 3">
            <a:extLst>
              <a:ext uri="{FF2B5EF4-FFF2-40B4-BE49-F238E27FC236}">
                <a16:creationId xmlns:a16="http://schemas.microsoft.com/office/drawing/2014/main" id="{5464101C-4A6B-4B26-A3C6-239449AD6A8F}"/>
              </a:ext>
            </a:extLst>
          </p:cNvPr>
          <p:cNvSpPr txBox="1"/>
          <p:nvPr/>
        </p:nvSpPr>
        <p:spPr>
          <a:xfrm>
            <a:off x="457200" y="1334091"/>
            <a:ext cx="10325099" cy="4621541"/>
          </a:xfrm>
          <a:prstGeom prst="rect">
            <a:avLst/>
          </a:prstGeom>
        </p:spPr>
        <p:txBody>
          <a:bodyPr vert="horz" lIns="91440" tIns="45720" rIns="91440" bIns="45720" rtlCol="0">
            <a:normAutofit/>
          </a:bodyPr>
          <a:lstStyle>
            <a:lvl1pPr marL="444500" indent="-444500" algn="just">
              <a:lnSpc>
                <a:spcPct val="110000"/>
              </a:lnSpc>
              <a:spcBef>
                <a:spcPts val="1000"/>
              </a:spcBef>
              <a:buFont typeface="Wingdings" panose="05000000000000000000" pitchFamily="2" charset="2"/>
              <a:buChar char="Ø"/>
              <a:defRPr sz="2800">
                <a:latin typeface="Arial" panose="020B060402020202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IN" dirty="0"/>
          </a:p>
        </p:txBody>
      </p:sp>
      <p:sp>
        <p:nvSpPr>
          <p:cNvPr id="7" name="Content Placeholder 1">
            <a:extLst>
              <a:ext uri="{FF2B5EF4-FFF2-40B4-BE49-F238E27FC236}">
                <a16:creationId xmlns:a16="http://schemas.microsoft.com/office/drawing/2014/main" id="{CDF003D2-4D11-42B5-9C30-B01D2A3732A9}"/>
              </a:ext>
            </a:extLst>
          </p:cNvPr>
          <p:cNvSpPr txBox="1">
            <a:spLocks/>
          </p:cNvSpPr>
          <p:nvPr/>
        </p:nvSpPr>
        <p:spPr>
          <a:xfrm>
            <a:off x="597568" y="1253331"/>
            <a:ext cx="10806361" cy="53274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4500" indent="-444500" algn="just">
              <a:lnSpc>
                <a:spcPct val="110000"/>
              </a:lnSpc>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As per the Draft Regulation, BG equal to the cost of ATS is to be furnished which may vary widely based on the developers participating in substations and the augmentation required in the system.  </a:t>
            </a:r>
          </a:p>
          <a:p>
            <a:pPr marL="444500" lvl="2" indent="-444500" algn="just">
              <a:lnSpc>
                <a:spcPct val="110000"/>
              </a:lnSpc>
              <a:spcBef>
                <a:spcPts val="1000"/>
              </a:spcBef>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The cost and risk involved in furnishing the BG is required to be suitably built in tariff based competitive bidding and is required to be known in advance for placing competitive bid.</a:t>
            </a:r>
          </a:p>
          <a:p>
            <a:pPr marL="444500" lvl="2" indent="-444500" algn="just">
              <a:lnSpc>
                <a:spcPct val="110000"/>
              </a:lnSpc>
              <a:spcBef>
                <a:spcPts val="1000"/>
              </a:spcBef>
              <a:buFont typeface="Wingdings" panose="05000000000000000000" pitchFamily="2" charset="2"/>
              <a:buChar char="Ø"/>
            </a:pPr>
            <a:r>
              <a:rPr lang="en-IN" sz="2400" dirty="0">
                <a:latin typeface="Arial" panose="020B0604020202020204" pitchFamily="34" charset="0"/>
                <a:cs typeface="Times New Roman" panose="02020603050405020304" pitchFamily="18" charset="0"/>
              </a:rPr>
              <a:t>Presently the maximum value of the BG to be furnished is Rs. 5 lakhs /MW i.e. maximum cost and risk pertaining to BG is known in advance.</a:t>
            </a:r>
          </a:p>
          <a:p>
            <a:pPr marL="444500" lvl="2" indent="-444500" algn="just">
              <a:lnSpc>
                <a:spcPct val="110000"/>
              </a:lnSpc>
              <a:spcBef>
                <a:spcPts val="1000"/>
              </a:spcBef>
              <a:buFont typeface="Wingdings" panose="05000000000000000000" pitchFamily="2" charset="2"/>
              <a:buChar char="Ø"/>
            </a:pPr>
            <a:endParaRPr lang="en-IN" sz="2800" dirty="0">
              <a:latin typeface="Arial" panose="020B0604020202020204" pitchFamily="34" charset="0"/>
              <a:cs typeface="Times New Roman" panose="02020603050405020304" pitchFamily="18" charset="0"/>
            </a:endParaRPr>
          </a:p>
          <a:p>
            <a:pPr marL="444500" lvl="2" indent="-444500" algn="just">
              <a:lnSpc>
                <a:spcPct val="110000"/>
              </a:lnSpc>
              <a:spcBef>
                <a:spcPts val="1000"/>
              </a:spcBef>
              <a:buFont typeface="Wingdings" panose="05000000000000000000" pitchFamily="2" charset="2"/>
              <a:buChar char="Ø"/>
            </a:pPr>
            <a:endParaRPr lang="en-IN" sz="2800" dirty="0">
              <a:latin typeface="Arial" panose="020B0604020202020204" pitchFamily="34" charset="0"/>
              <a:cs typeface="Times New Roman" panose="02020603050405020304" pitchFamily="18" charset="0"/>
            </a:endParaRPr>
          </a:p>
          <a:p>
            <a:pPr marL="444500" indent="-444500" algn="just">
              <a:lnSpc>
                <a:spcPct val="110000"/>
              </a:lnSpc>
              <a:buFont typeface="Wingdings" panose="05000000000000000000" pitchFamily="2" charset="2"/>
              <a:buChar char="Ø"/>
            </a:pPr>
            <a:endParaRPr lang="en-IN" dirty="0">
              <a:latin typeface="Arial" panose="020B06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4BE05D4-B87D-42EE-8B51-D83F929D1CD5}"/>
              </a:ext>
            </a:extLst>
          </p:cNvPr>
          <p:cNvSpPr/>
          <p:nvPr/>
        </p:nvSpPr>
        <p:spPr>
          <a:xfrm>
            <a:off x="1078830" y="4837842"/>
            <a:ext cx="10325099" cy="15336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IN" sz="2800" dirty="0">
              <a:latin typeface="Arial" panose="020B0604020202020204" pitchFamily="34" charset="0"/>
              <a:cs typeface="Times New Roman" panose="02020603050405020304" pitchFamily="18" charset="0"/>
            </a:endParaRPr>
          </a:p>
          <a:p>
            <a:pPr algn="ctr">
              <a:lnSpc>
                <a:spcPct val="110000"/>
              </a:lnSpc>
            </a:pPr>
            <a:r>
              <a:rPr lang="en-IN" sz="2800" dirty="0">
                <a:latin typeface="Arial" panose="020B0604020202020204" pitchFamily="34" charset="0"/>
                <a:cs typeface="Times New Roman" panose="02020603050405020304" pitchFamily="18" charset="0"/>
              </a:rPr>
              <a:t>Submission: To avoid the ambiguity in the BG amount to be furnished, an upper limit of BG may be provided.</a:t>
            </a:r>
          </a:p>
          <a:p>
            <a:pPr algn="ctr"/>
            <a:endParaRPr lang="en-IN" sz="2000" dirty="0">
              <a:solidFill>
                <a:schemeClr val="bg1"/>
              </a:solidFill>
            </a:endParaRPr>
          </a:p>
        </p:txBody>
      </p:sp>
    </p:spTree>
    <p:extLst>
      <p:ext uri="{BB962C8B-B14F-4D97-AF65-F5344CB8AC3E}">
        <p14:creationId xmlns:p14="http://schemas.microsoft.com/office/powerpoint/2010/main" val="2107909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TotalTime>
  <Words>1433</Words>
  <Application>Microsoft Office PowerPoint</Application>
  <PresentationFormat>Widescreen</PresentationFormat>
  <Paragraphs>83</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Univers 45 Light</vt:lpstr>
      <vt:lpstr>Wingdings</vt:lpstr>
      <vt:lpstr>Office Theme</vt:lpstr>
      <vt:lpstr>PowerPoint Presentation</vt:lpstr>
      <vt:lpstr>Requirement of Reasonable Time for Furnishing Technical Details</vt:lpstr>
      <vt:lpstr>Requirement of Connection details at the time of Project Planning</vt:lpstr>
      <vt:lpstr>Facilitation for Synchronous Condensers for Connectivity</vt:lpstr>
      <vt:lpstr>Requirement of Drawl of Power from Grid For Running the Auxiliaries &amp; Start Up as per existing arrangement</vt:lpstr>
      <vt:lpstr>Requirement of Drawl of Power For Start Up &amp; APC as per existing arrangement</vt:lpstr>
      <vt:lpstr>BG Exemption for Full Capacity Tied Up on Ex bus basis</vt:lpstr>
      <vt:lpstr> Returning of BG after CoD of the Station </vt:lpstr>
      <vt:lpstr>Availability of information of Maximum BG liability in advance</vt:lpstr>
      <vt:lpstr>Connectivity line &amp; Effectiveness of GNA </vt:lpstr>
      <vt:lpstr>Facilitation for Selling Intrastate Power through ISTS</vt:lpstr>
      <vt:lpstr>GNA of Existing Stations &amp; Requirement of Furnishing the BG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PB VENKATESH</dc:creator>
  <cp:lastModifiedBy>RAJESH JAIN</cp:lastModifiedBy>
  <cp:revision>40</cp:revision>
  <cp:lastPrinted>2019-03-20T12:01:45Z</cp:lastPrinted>
  <dcterms:created xsi:type="dcterms:W3CDTF">2018-06-07T07:39:25Z</dcterms:created>
  <dcterms:modified xsi:type="dcterms:W3CDTF">2022-03-06T16:21:58Z</dcterms:modified>
</cp:coreProperties>
</file>